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22"/>
  </p:notesMasterIdLst>
  <p:sldIdLst>
    <p:sldId id="260" r:id="rId6"/>
    <p:sldId id="2147376291" r:id="rId7"/>
    <p:sldId id="2147376292" r:id="rId8"/>
    <p:sldId id="2147376293" r:id="rId9"/>
    <p:sldId id="2147376297" r:id="rId10"/>
    <p:sldId id="2147376296" r:id="rId11"/>
    <p:sldId id="2147376298" r:id="rId12"/>
    <p:sldId id="2147376295" r:id="rId13"/>
    <p:sldId id="2147376294" r:id="rId14"/>
    <p:sldId id="2147376301" r:id="rId15"/>
    <p:sldId id="2147376302" r:id="rId16"/>
    <p:sldId id="2147376300" r:id="rId17"/>
    <p:sldId id="2147376299" r:id="rId18"/>
    <p:sldId id="2147376304" r:id="rId19"/>
    <p:sldId id="2147376305" r:id="rId20"/>
    <p:sldId id="214737630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3E"/>
    <a:srgbClr val="F20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2" d="100"/>
          <a:sy n="162" d="100"/>
        </p:scale>
        <p:origin x="250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élaïde Brion" userId="1c3810bc-cf94-408f-837f-d8574c04e896" providerId="ADAL" clId="{8FF0F3B8-8A3F-44B0-9FFA-9C85D3C19FCC}"/>
    <pc:docChg chg="custSel modSld">
      <pc:chgData name="Adélaïde Brion" userId="1c3810bc-cf94-408f-837f-d8574c04e896" providerId="ADAL" clId="{8FF0F3B8-8A3F-44B0-9FFA-9C85D3C19FCC}" dt="2023-06-14T17:35:48.505" v="0" actId="478"/>
      <pc:docMkLst>
        <pc:docMk/>
      </pc:docMkLst>
      <pc:sldChg chg="delSp mod">
        <pc:chgData name="Adélaïde Brion" userId="1c3810bc-cf94-408f-837f-d8574c04e896" providerId="ADAL" clId="{8FF0F3B8-8A3F-44B0-9FFA-9C85D3C19FCC}" dt="2023-06-14T17:35:48.505" v="0" actId="478"/>
        <pc:sldMkLst>
          <pc:docMk/>
          <pc:sldMk cId="4018606138" sldId="2147376299"/>
        </pc:sldMkLst>
        <pc:spChg chg="del">
          <ac:chgData name="Adélaïde Brion" userId="1c3810bc-cf94-408f-837f-d8574c04e896" providerId="ADAL" clId="{8FF0F3B8-8A3F-44B0-9FFA-9C85D3C19FCC}" dt="2023-06-14T17:35:48.505" v="0" actId="478"/>
          <ac:spMkLst>
            <pc:docMk/>
            <pc:sldMk cId="4018606138" sldId="2147376299"/>
            <ac:spMk id="14" creationId="{14267232-2EF5-4170-A137-B2866DD9CBD8}"/>
          </ac:spMkLst>
        </pc:spChg>
      </pc:sldChg>
    </pc:docChg>
  </pc:docChgLst>
  <pc:docChgLst>
    <pc:chgData name="Eric Bailly Masson" userId="3e784f91-5698-4f00-bef7-496dba3015ce" providerId="ADAL" clId="{A8A43104-1C78-473C-964B-C5ACB5189842}"/>
    <pc:docChg chg="modSld">
      <pc:chgData name="Eric Bailly Masson" userId="3e784f91-5698-4f00-bef7-496dba3015ce" providerId="ADAL" clId="{A8A43104-1C78-473C-964B-C5ACB5189842}" dt="2023-03-21T09:37:24.689" v="116" actId="115"/>
      <pc:docMkLst>
        <pc:docMk/>
      </pc:docMkLst>
      <pc:sldChg chg="modSp mod">
        <pc:chgData name="Eric Bailly Masson" userId="3e784f91-5698-4f00-bef7-496dba3015ce" providerId="ADAL" clId="{A8A43104-1C78-473C-964B-C5ACB5189842}" dt="2023-03-21T09:30:55.464" v="0" actId="20577"/>
        <pc:sldMkLst>
          <pc:docMk/>
          <pc:sldMk cId="829564371" sldId="2147376292"/>
        </pc:sldMkLst>
        <pc:spChg chg="mod">
          <ac:chgData name="Eric Bailly Masson" userId="3e784f91-5698-4f00-bef7-496dba3015ce" providerId="ADAL" clId="{A8A43104-1C78-473C-964B-C5ACB5189842}" dt="2023-03-21T09:30:55.464" v="0" actId="20577"/>
          <ac:spMkLst>
            <pc:docMk/>
            <pc:sldMk cId="829564371" sldId="2147376292"/>
            <ac:spMk id="8" creationId="{E6FFB3EF-19D3-454D-BECA-8ADC0112CC3B}"/>
          </ac:spMkLst>
        </pc:spChg>
      </pc:sldChg>
      <pc:sldChg chg="modSp mod">
        <pc:chgData name="Eric Bailly Masson" userId="3e784f91-5698-4f00-bef7-496dba3015ce" providerId="ADAL" clId="{A8A43104-1C78-473C-964B-C5ACB5189842}" dt="2023-03-21T09:37:24.689" v="116" actId="115"/>
        <pc:sldMkLst>
          <pc:docMk/>
          <pc:sldMk cId="3388497798" sldId="2147376295"/>
        </pc:sldMkLst>
        <pc:spChg chg="mod">
          <ac:chgData name="Eric Bailly Masson" userId="3e784f91-5698-4f00-bef7-496dba3015ce" providerId="ADAL" clId="{A8A43104-1C78-473C-964B-C5ACB5189842}" dt="2023-03-21T09:36:50.198" v="115" actId="20577"/>
          <ac:spMkLst>
            <pc:docMk/>
            <pc:sldMk cId="3388497798" sldId="2147376295"/>
            <ac:spMk id="8" creationId="{E6ACED53-17EA-46A3-B8B1-34C7A27931C5}"/>
          </ac:spMkLst>
        </pc:spChg>
        <pc:spChg chg="mod">
          <ac:chgData name="Eric Bailly Masson" userId="3e784f91-5698-4f00-bef7-496dba3015ce" providerId="ADAL" clId="{A8A43104-1C78-473C-964B-C5ACB5189842}" dt="2023-03-21T09:36:07.164" v="77" actId="20577"/>
          <ac:spMkLst>
            <pc:docMk/>
            <pc:sldMk cId="3388497798" sldId="2147376295"/>
            <ac:spMk id="9" creationId="{205E7BFC-9408-4B87-B1FF-658C41FC2608}"/>
          </ac:spMkLst>
        </pc:spChg>
        <pc:spChg chg="mod">
          <ac:chgData name="Eric Bailly Masson" userId="3e784f91-5698-4f00-bef7-496dba3015ce" providerId="ADAL" clId="{A8A43104-1C78-473C-964B-C5ACB5189842}" dt="2023-03-21T09:37:24.689" v="116" actId="115"/>
          <ac:spMkLst>
            <pc:docMk/>
            <pc:sldMk cId="3388497798" sldId="2147376295"/>
            <ac:spMk id="11" creationId="{CCF8A28C-7A97-4ECD-B148-F0EA0B2BA97E}"/>
          </ac:spMkLst>
        </pc:spChg>
      </pc:sldChg>
      <pc:sldChg chg="modSp mod">
        <pc:chgData name="Eric Bailly Masson" userId="3e784f91-5698-4f00-bef7-496dba3015ce" providerId="ADAL" clId="{A8A43104-1C78-473C-964B-C5ACB5189842}" dt="2023-03-21T09:32:41.133" v="2" actId="6549"/>
        <pc:sldMkLst>
          <pc:docMk/>
          <pc:sldMk cId="2905845061" sldId="2147376296"/>
        </pc:sldMkLst>
        <pc:spChg chg="mod">
          <ac:chgData name="Eric Bailly Masson" userId="3e784f91-5698-4f00-bef7-496dba3015ce" providerId="ADAL" clId="{A8A43104-1C78-473C-964B-C5ACB5189842}" dt="2023-03-21T09:32:41.133" v="2" actId="6549"/>
          <ac:spMkLst>
            <pc:docMk/>
            <pc:sldMk cId="2905845061" sldId="2147376296"/>
            <ac:spMk id="14" creationId="{46CA4766-524D-4F4C-A04F-366BF5B27708}"/>
          </ac:spMkLst>
        </pc:spChg>
      </pc:sldChg>
    </pc:docChg>
  </pc:docChgLst>
  <pc:docChgLst>
    <pc:chgData name="Adélaïde Brion" userId="1c3810bc-cf94-408f-837f-d8574c04e896" providerId="ADAL" clId="{AAB38C4A-5102-4209-9786-CD5DE15E72D0}"/>
    <pc:docChg chg="modSld">
      <pc:chgData name="Adélaïde Brion" userId="1c3810bc-cf94-408f-837f-d8574c04e896" providerId="ADAL" clId="{AAB38C4A-5102-4209-9786-CD5DE15E72D0}" dt="2023-03-21T17:17:02.705" v="120" actId="20577"/>
      <pc:docMkLst>
        <pc:docMk/>
      </pc:docMkLst>
      <pc:sldChg chg="modSp mod">
        <pc:chgData name="Adélaïde Brion" userId="1c3810bc-cf94-408f-837f-d8574c04e896" providerId="ADAL" clId="{AAB38C4A-5102-4209-9786-CD5DE15E72D0}" dt="2023-03-21T14:26:11.992" v="23" actId="1076"/>
        <pc:sldMkLst>
          <pc:docMk/>
          <pc:sldMk cId="829564371" sldId="2147376292"/>
        </pc:sldMkLst>
        <pc:spChg chg="mod">
          <ac:chgData name="Adélaïde Brion" userId="1c3810bc-cf94-408f-837f-d8574c04e896" providerId="ADAL" clId="{AAB38C4A-5102-4209-9786-CD5DE15E72D0}" dt="2023-03-21T14:23:36.500" v="6" actId="1076"/>
          <ac:spMkLst>
            <pc:docMk/>
            <pc:sldMk cId="829564371" sldId="2147376292"/>
            <ac:spMk id="6" creationId="{E14173AE-DB62-4FFF-8ED0-362FD362DAE9}"/>
          </ac:spMkLst>
        </pc:spChg>
        <pc:spChg chg="mod">
          <ac:chgData name="Adélaïde Brion" userId="1c3810bc-cf94-408f-837f-d8574c04e896" providerId="ADAL" clId="{AAB38C4A-5102-4209-9786-CD5DE15E72D0}" dt="2023-03-21T14:26:01.291" v="21" actId="255"/>
          <ac:spMkLst>
            <pc:docMk/>
            <pc:sldMk cId="829564371" sldId="2147376292"/>
            <ac:spMk id="7" creationId="{86788C3F-6C33-40D0-83B6-246647546553}"/>
          </ac:spMkLst>
        </pc:spChg>
        <pc:spChg chg="mod">
          <ac:chgData name="Adélaïde Brion" userId="1c3810bc-cf94-408f-837f-d8574c04e896" providerId="ADAL" clId="{AAB38C4A-5102-4209-9786-CD5DE15E72D0}" dt="2023-03-21T14:25:54.333" v="20" actId="255"/>
          <ac:spMkLst>
            <pc:docMk/>
            <pc:sldMk cId="829564371" sldId="2147376292"/>
            <ac:spMk id="8" creationId="{E6FFB3EF-19D3-454D-BECA-8ADC0112CC3B}"/>
          </ac:spMkLst>
        </pc:spChg>
        <pc:spChg chg="mod">
          <ac:chgData name="Adélaïde Brion" userId="1c3810bc-cf94-408f-837f-d8574c04e896" providerId="ADAL" clId="{AAB38C4A-5102-4209-9786-CD5DE15E72D0}" dt="2023-03-21T14:23:46.874" v="9" actId="14100"/>
          <ac:spMkLst>
            <pc:docMk/>
            <pc:sldMk cId="829564371" sldId="2147376292"/>
            <ac:spMk id="10" creationId="{A53401CE-C80E-4D39-994B-98AEDEC80266}"/>
          </ac:spMkLst>
        </pc:spChg>
        <pc:spChg chg="mod">
          <ac:chgData name="Adélaïde Brion" userId="1c3810bc-cf94-408f-837f-d8574c04e896" providerId="ADAL" clId="{AAB38C4A-5102-4209-9786-CD5DE15E72D0}" dt="2023-03-21T14:26:09.785" v="22" actId="255"/>
          <ac:spMkLst>
            <pc:docMk/>
            <pc:sldMk cId="829564371" sldId="2147376292"/>
            <ac:spMk id="11" creationId="{9D53C2FB-5DC5-4DEA-9C2D-169BE692557D}"/>
          </ac:spMkLst>
        </pc:spChg>
        <pc:spChg chg="mod">
          <ac:chgData name="Adélaïde Brion" userId="1c3810bc-cf94-408f-837f-d8574c04e896" providerId="ADAL" clId="{AAB38C4A-5102-4209-9786-CD5DE15E72D0}" dt="2023-03-21T14:26:11.992" v="23" actId="1076"/>
          <ac:spMkLst>
            <pc:docMk/>
            <pc:sldMk cId="829564371" sldId="2147376292"/>
            <ac:spMk id="12" creationId="{7EBB055B-8DB0-47C9-93DA-431D7B0F0B9A}"/>
          </ac:spMkLst>
        </pc:spChg>
        <pc:picChg chg="mod">
          <ac:chgData name="Adélaïde Brion" userId="1c3810bc-cf94-408f-837f-d8574c04e896" providerId="ADAL" clId="{AAB38C4A-5102-4209-9786-CD5DE15E72D0}" dt="2023-03-21T14:23:38.999" v="7" actId="1076"/>
          <ac:picMkLst>
            <pc:docMk/>
            <pc:sldMk cId="829564371" sldId="2147376292"/>
            <ac:picMk id="9" creationId="{3844FB5A-3032-4B70-A02A-DE83AA50E2E9}"/>
          </ac:picMkLst>
        </pc:picChg>
      </pc:sldChg>
      <pc:sldChg chg="modSp mod">
        <pc:chgData name="Adélaïde Brion" userId="1c3810bc-cf94-408f-837f-d8574c04e896" providerId="ADAL" clId="{AAB38C4A-5102-4209-9786-CD5DE15E72D0}" dt="2023-03-21T14:26:50.652" v="28" actId="255"/>
        <pc:sldMkLst>
          <pc:docMk/>
          <pc:sldMk cId="4132632151" sldId="2147376293"/>
        </pc:sldMkLst>
        <pc:spChg chg="mod">
          <ac:chgData name="Adélaïde Brion" userId="1c3810bc-cf94-408f-837f-d8574c04e896" providerId="ADAL" clId="{AAB38C4A-5102-4209-9786-CD5DE15E72D0}" dt="2023-03-21T14:26:29.720" v="24" actId="255"/>
          <ac:spMkLst>
            <pc:docMk/>
            <pc:sldMk cId="4132632151" sldId="2147376293"/>
            <ac:spMk id="7" creationId="{06C589C4-A21A-4D07-A4F2-D469E4665887}"/>
          </ac:spMkLst>
        </pc:spChg>
        <pc:spChg chg="mod">
          <ac:chgData name="Adélaïde Brion" userId="1c3810bc-cf94-408f-837f-d8574c04e896" providerId="ADAL" clId="{AAB38C4A-5102-4209-9786-CD5DE15E72D0}" dt="2023-03-21T14:26:34.279" v="25" actId="255"/>
          <ac:spMkLst>
            <pc:docMk/>
            <pc:sldMk cId="4132632151" sldId="2147376293"/>
            <ac:spMk id="8" creationId="{036FC0FB-B5EF-4AF7-B7A1-1A7D0CF7E144}"/>
          </ac:spMkLst>
        </pc:spChg>
        <pc:spChg chg="mod">
          <ac:chgData name="Adélaïde Brion" userId="1c3810bc-cf94-408f-837f-d8574c04e896" providerId="ADAL" clId="{AAB38C4A-5102-4209-9786-CD5DE15E72D0}" dt="2023-03-21T14:26:39.834" v="26" actId="255"/>
          <ac:spMkLst>
            <pc:docMk/>
            <pc:sldMk cId="4132632151" sldId="2147376293"/>
            <ac:spMk id="10" creationId="{8307D8D4-D597-4548-B4CE-F7B4F5F7ECAB}"/>
          </ac:spMkLst>
        </pc:spChg>
        <pc:spChg chg="mod">
          <ac:chgData name="Adélaïde Brion" userId="1c3810bc-cf94-408f-837f-d8574c04e896" providerId="ADAL" clId="{AAB38C4A-5102-4209-9786-CD5DE15E72D0}" dt="2023-03-21T14:26:41.830" v="27" actId="1076"/>
          <ac:spMkLst>
            <pc:docMk/>
            <pc:sldMk cId="4132632151" sldId="2147376293"/>
            <ac:spMk id="11" creationId="{F670FF56-C8E8-439C-BB62-7D6E05DEA536}"/>
          </ac:spMkLst>
        </pc:spChg>
        <pc:spChg chg="mod">
          <ac:chgData name="Adélaïde Brion" userId="1c3810bc-cf94-408f-837f-d8574c04e896" providerId="ADAL" clId="{AAB38C4A-5102-4209-9786-CD5DE15E72D0}" dt="2023-03-21T14:26:50.652" v="28" actId="255"/>
          <ac:spMkLst>
            <pc:docMk/>
            <pc:sldMk cId="4132632151" sldId="2147376293"/>
            <ac:spMk id="12" creationId="{A5D4DA27-997A-4785-A359-FE40482153B0}"/>
          </ac:spMkLst>
        </pc:spChg>
      </pc:sldChg>
      <pc:sldChg chg="modSp mod">
        <pc:chgData name="Adélaïde Brion" userId="1c3810bc-cf94-408f-837f-d8574c04e896" providerId="ADAL" clId="{AAB38C4A-5102-4209-9786-CD5DE15E72D0}" dt="2023-03-21T14:28:39.717" v="42" actId="1076"/>
        <pc:sldMkLst>
          <pc:docMk/>
          <pc:sldMk cId="2905845061" sldId="2147376296"/>
        </pc:sldMkLst>
        <pc:spChg chg="mod">
          <ac:chgData name="Adélaïde Brion" userId="1c3810bc-cf94-408f-837f-d8574c04e896" providerId="ADAL" clId="{AAB38C4A-5102-4209-9786-CD5DE15E72D0}" dt="2023-03-21T14:28:29.552" v="41" actId="14100"/>
          <ac:spMkLst>
            <pc:docMk/>
            <pc:sldMk cId="2905845061" sldId="2147376296"/>
            <ac:spMk id="6" creationId="{3CE87654-970A-4F13-B0B4-998DB33C1B4D}"/>
          </ac:spMkLst>
        </pc:spChg>
        <pc:spChg chg="mod">
          <ac:chgData name="Adélaïde Brion" userId="1c3810bc-cf94-408f-837f-d8574c04e896" providerId="ADAL" clId="{AAB38C4A-5102-4209-9786-CD5DE15E72D0}" dt="2023-03-21T14:28:39.717" v="42" actId="1076"/>
          <ac:spMkLst>
            <pc:docMk/>
            <pc:sldMk cId="2905845061" sldId="2147376296"/>
            <ac:spMk id="8" creationId="{EC697FC8-61A9-4695-A112-12D52012C2CD}"/>
          </ac:spMkLst>
        </pc:spChg>
        <pc:spChg chg="mod">
          <ac:chgData name="Adélaïde Brion" userId="1c3810bc-cf94-408f-837f-d8574c04e896" providerId="ADAL" clId="{AAB38C4A-5102-4209-9786-CD5DE15E72D0}" dt="2023-03-21T14:28:39.717" v="42" actId="1076"/>
          <ac:spMkLst>
            <pc:docMk/>
            <pc:sldMk cId="2905845061" sldId="2147376296"/>
            <ac:spMk id="9" creationId="{095DBA12-187B-4E43-9BA9-B1AEC5912064}"/>
          </ac:spMkLst>
        </pc:spChg>
        <pc:spChg chg="mod">
          <ac:chgData name="Adélaïde Brion" userId="1c3810bc-cf94-408f-837f-d8574c04e896" providerId="ADAL" clId="{AAB38C4A-5102-4209-9786-CD5DE15E72D0}" dt="2023-03-21T14:28:39.717" v="42" actId="1076"/>
          <ac:spMkLst>
            <pc:docMk/>
            <pc:sldMk cId="2905845061" sldId="2147376296"/>
            <ac:spMk id="10" creationId="{BA85FF5D-C8E9-4437-8619-F3C4B5816F8B}"/>
          </ac:spMkLst>
        </pc:spChg>
        <pc:spChg chg="mod">
          <ac:chgData name="Adélaïde Brion" userId="1c3810bc-cf94-408f-837f-d8574c04e896" providerId="ADAL" clId="{AAB38C4A-5102-4209-9786-CD5DE15E72D0}" dt="2023-03-21T14:28:39.717" v="42" actId="1076"/>
          <ac:spMkLst>
            <pc:docMk/>
            <pc:sldMk cId="2905845061" sldId="2147376296"/>
            <ac:spMk id="13" creationId="{55A92BA4-C02D-4C31-B37B-A17A7E4CDBE2}"/>
          </ac:spMkLst>
        </pc:spChg>
        <pc:spChg chg="mod">
          <ac:chgData name="Adélaïde Brion" userId="1c3810bc-cf94-408f-837f-d8574c04e896" providerId="ADAL" clId="{AAB38C4A-5102-4209-9786-CD5DE15E72D0}" dt="2023-03-21T14:28:29.552" v="41" actId="14100"/>
          <ac:spMkLst>
            <pc:docMk/>
            <pc:sldMk cId="2905845061" sldId="2147376296"/>
            <ac:spMk id="14" creationId="{46CA4766-524D-4F4C-A04F-366BF5B27708}"/>
          </ac:spMkLst>
        </pc:spChg>
        <pc:spChg chg="mod">
          <ac:chgData name="Adélaïde Brion" userId="1c3810bc-cf94-408f-837f-d8574c04e896" providerId="ADAL" clId="{AAB38C4A-5102-4209-9786-CD5DE15E72D0}" dt="2023-03-21T14:28:29.552" v="41" actId="14100"/>
          <ac:spMkLst>
            <pc:docMk/>
            <pc:sldMk cId="2905845061" sldId="2147376296"/>
            <ac:spMk id="15" creationId="{5877CBF7-ABBF-45AD-B148-305A0843E5FD}"/>
          </ac:spMkLst>
        </pc:spChg>
        <pc:spChg chg="mod">
          <ac:chgData name="Adélaïde Brion" userId="1c3810bc-cf94-408f-837f-d8574c04e896" providerId="ADAL" clId="{AAB38C4A-5102-4209-9786-CD5DE15E72D0}" dt="2023-03-21T14:25:09.970" v="14" actId="1076"/>
          <ac:spMkLst>
            <pc:docMk/>
            <pc:sldMk cId="2905845061" sldId="2147376296"/>
            <ac:spMk id="16" creationId="{547E75E5-92EF-4F0E-AD42-0FEDA1C7FACA}"/>
          </ac:spMkLst>
        </pc:spChg>
        <pc:spChg chg="mod">
          <ac:chgData name="Adélaïde Brion" userId="1c3810bc-cf94-408f-837f-d8574c04e896" providerId="ADAL" clId="{AAB38C4A-5102-4209-9786-CD5DE15E72D0}" dt="2023-03-21T14:27:50.462" v="35" actId="255"/>
          <ac:spMkLst>
            <pc:docMk/>
            <pc:sldMk cId="2905845061" sldId="2147376296"/>
            <ac:spMk id="17" creationId="{132ADD1F-1421-4019-937B-E88AC90FB4B4}"/>
          </ac:spMkLst>
        </pc:spChg>
        <pc:spChg chg="mod">
          <ac:chgData name="Adélaïde Brion" userId="1c3810bc-cf94-408f-837f-d8574c04e896" providerId="ADAL" clId="{AAB38C4A-5102-4209-9786-CD5DE15E72D0}" dt="2023-03-21T14:25:28.313" v="17" actId="1076"/>
          <ac:spMkLst>
            <pc:docMk/>
            <pc:sldMk cId="2905845061" sldId="2147376296"/>
            <ac:spMk id="18" creationId="{DC9EB20C-9109-4506-8E68-D42DE7772E68}"/>
          </ac:spMkLst>
        </pc:spChg>
        <pc:picChg chg="mod">
          <ac:chgData name="Adélaïde Brion" userId="1c3810bc-cf94-408f-837f-d8574c04e896" providerId="ADAL" clId="{AAB38C4A-5102-4209-9786-CD5DE15E72D0}" dt="2023-03-21T14:28:39.717" v="42" actId="1076"/>
          <ac:picMkLst>
            <pc:docMk/>
            <pc:sldMk cId="2905845061" sldId="2147376296"/>
            <ac:picMk id="11" creationId="{BDD7A557-B116-4AA7-B31A-D89954141284}"/>
          </ac:picMkLst>
        </pc:picChg>
        <pc:picChg chg="mod">
          <ac:chgData name="Adélaïde Brion" userId="1c3810bc-cf94-408f-837f-d8574c04e896" providerId="ADAL" clId="{AAB38C4A-5102-4209-9786-CD5DE15E72D0}" dt="2023-03-21T14:28:39.717" v="42" actId="1076"/>
          <ac:picMkLst>
            <pc:docMk/>
            <pc:sldMk cId="2905845061" sldId="2147376296"/>
            <ac:picMk id="12" creationId="{FFDA6E3E-8EA4-4856-B0EC-965A181A8996}"/>
          </ac:picMkLst>
        </pc:picChg>
        <pc:picChg chg="mod">
          <ac:chgData name="Adélaïde Brion" userId="1c3810bc-cf94-408f-837f-d8574c04e896" providerId="ADAL" clId="{AAB38C4A-5102-4209-9786-CD5DE15E72D0}" dt="2023-03-21T14:25:33.859" v="18" actId="1076"/>
          <ac:picMkLst>
            <pc:docMk/>
            <pc:sldMk cId="2905845061" sldId="2147376296"/>
            <ac:picMk id="19" creationId="{9E356D80-1D85-4B81-9CA1-46094377F037}"/>
          </ac:picMkLst>
        </pc:picChg>
      </pc:sldChg>
      <pc:sldChg chg="modSp mod">
        <pc:chgData name="Adélaïde Brion" userId="1c3810bc-cf94-408f-837f-d8574c04e896" providerId="ADAL" clId="{AAB38C4A-5102-4209-9786-CD5DE15E72D0}" dt="2023-03-21T17:17:02.705" v="120" actId="20577"/>
        <pc:sldMkLst>
          <pc:docMk/>
          <pc:sldMk cId="3664544154" sldId="2147376297"/>
        </pc:sldMkLst>
        <pc:spChg chg="mod">
          <ac:chgData name="Adélaïde Brion" userId="1c3810bc-cf94-408f-837f-d8574c04e896" providerId="ADAL" clId="{AAB38C4A-5102-4209-9786-CD5DE15E72D0}" dt="2023-03-21T14:26:59.932" v="29" actId="255"/>
          <ac:spMkLst>
            <pc:docMk/>
            <pc:sldMk cId="3664544154" sldId="2147376297"/>
            <ac:spMk id="6" creationId="{35ADF1FD-2A1E-4765-8972-5C5B58A68574}"/>
          </ac:spMkLst>
        </pc:spChg>
        <pc:spChg chg="mod">
          <ac:chgData name="Adélaïde Brion" userId="1c3810bc-cf94-408f-837f-d8574c04e896" providerId="ADAL" clId="{AAB38C4A-5102-4209-9786-CD5DE15E72D0}" dt="2023-03-21T17:17:02.705" v="120" actId="20577"/>
          <ac:spMkLst>
            <pc:docMk/>
            <pc:sldMk cId="3664544154" sldId="2147376297"/>
            <ac:spMk id="7" creationId="{CDE6218C-62BC-49AD-9C56-2EC8285625A4}"/>
          </ac:spMkLst>
        </pc:spChg>
        <pc:spChg chg="mod">
          <ac:chgData name="Adélaïde Brion" userId="1c3810bc-cf94-408f-837f-d8574c04e896" providerId="ADAL" clId="{AAB38C4A-5102-4209-9786-CD5DE15E72D0}" dt="2023-03-21T14:24:47.374" v="13" actId="1076"/>
          <ac:spMkLst>
            <pc:docMk/>
            <pc:sldMk cId="3664544154" sldId="2147376297"/>
            <ac:spMk id="8" creationId="{B11F1EC7-2CDF-4130-8181-DC1D6F989650}"/>
          </ac:spMkLst>
        </pc:spChg>
      </pc:sldChg>
      <pc:sldChg chg="modSp mod">
        <pc:chgData name="Adélaïde Brion" userId="1c3810bc-cf94-408f-837f-d8574c04e896" providerId="ADAL" clId="{AAB38C4A-5102-4209-9786-CD5DE15E72D0}" dt="2023-03-21T14:30:18.796" v="80" actId="20577"/>
        <pc:sldMkLst>
          <pc:docMk/>
          <pc:sldMk cId="4018606138" sldId="2147376299"/>
        </pc:sldMkLst>
        <pc:spChg chg="mod">
          <ac:chgData name="Adélaïde Brion" userId="1c3810bc-cf94-408f-837f-d8574c04e896" providerId="ADAL" clId="{AAB38C4A-5102-4209-9786-CD5DE15E72D0}" dt="2023-03-21T14:30:18.796" v="80" actId="20577"/>
          <ac:spMkLst>
            <pc:docMk/>
            <pc:sldMk cId="4018606138" sldId="2147376299"/>
            <ac:spMk id="3" creationId="{D2295D7A-0457-4A75-A263-CA46F1AA7E3A}"/>
          </ac:spMkLst>
        </pc:spChg>
      </pc:sldChg>
      <pc:sldChg chg="modSp mod">
        <pc:chgData name="Adélaïde Brion" userId="1c3810bc-cf94-408f-837f-d8574c04e896" providerId="ADAL" clId="{AAB38C4A-5102-4209-9786-CD5DE15E72D0}" dt="2023-03-21T14:30:32.075" v="114" actId="20577"/>
        <pc:sldMkLst>
          <pc:docMk/>
          <pc:sldMk cId="3570471353" sldId="2147376304"/>
        </pc:sldMkLst>
        <pc:spChg chg="mod">
          <ac:chgData name="Adélaïde Brion" userId="1c3810bc-cf94-408f-837f-d8574c04e896" providerId="ADAL" clId="{AAB38C4A-5102-4209-9786-CD5DE15E72D0}" dt="2023-03-21T14:30:32.075" v="114" actId="20577"/>
          <ac:spMkLst>
            <pc:docMk/>
            <pc:sldMk cId="3570471353" sldId="2147376304"/>
            <ac:spMk id="13" creationId="{B9D5D7AA-8EEE-4723-90CF-E0B2F5F51B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08908-7612-49AB-A8B2-EC99EAAEBFC6}" type="datetimeFigureOut">
              <a:rPr lang="fr-FR" smtClean="0"/>
              <a:t>20/06/2023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78B85-3D03-413C-A9FA-EBA726C02CDD}" type="slidenum">
              <a:rPr lang="fr-FR" smtClean="0"/>
              <a:t>‹N°›</a:t>
            </a:fld>
            <a:endParaRPr lang="fr-FR"/>
          </a:p>
        </p:txBody>
      </p:sp>
    </p:spTree>
    <p:extLst>
      <p:ext uri="{BB962C8B-B14F-4D97-AF65-F5344CB8AC3E}">
        <p14:creationId xmlns:p14="http://schemas.microsoft.com/office/powerpoint/2010/main" val="155761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94103D-12FF-C94F-88F8-451DB730837A}" type="slidenum">
              <a:rPr kumimoji="0" lang="it-IT"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6703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ex_white">
    <p:bg>
      <p:bgPr>
        <a:solidFill>
          <a:schemeClr val="bg1"/>
        </a:solidFill>
        <a:effectLst/>
      </p:bgPr>
    </p:bg>
    <p:spTree>
      <p:nvGrpSpPr>
        <p:cNvPr id="1" name=""/>
        <p:cNvGrpSpPr/>
        <p:nvPr/>
      </p:nvGrpSpPr>
      <p:grpSpPr>
        <a:xfrm>
          <a:off x="0" y="0"/>
          <a:ext cx="0" cy="0"/>
          <a:chOff x="0" y="0"/>
          <a:chExt cx="0" cy="0"/>
        </a:xfrm>
      </p:grpSpPr>
      <p:sp>
        <p:nvSpPr>
          <p:cNvPr id="33" name="Segnaposto testo 6">
            <a:extLst>
              <a:ext uri="{FF2B5EF4-FFF2-40B4-BE49-F238E27FC236}">
                <a16:creationId xmlns:a16="http://schemas.microsoft.com/office/drawing/2014/main" id="{57D4B1CB-8E89-D34E-9E01-7EB71121D866}"/>
              </a:ext>
            </a:extLst>
          </p:cNvPr>
          <p:cNvSpPr>
            <a:spLocks noGrp="1"/>
          </p:cNvSpPr>
          <p:nvPr>
            <p:ph type="body" sz="quarter" idx="23" hasCustomPrompt="1"/>
          </p:nvPr>
        </p:nvSpPr>
        <p:spPr>
          <a:xfrm>
            <a:off x="451203" y="1318420"/>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01</a:t>
            </a:r>
          </a:p>
        </p:txBody>
      </p:sp>
      <p:sp>
        <p:nvSpPr>
          <p:cNvPr id="34" name="Segnaposto testo 10">
            <a:extLst>
              <a:ext uri="{FF2B5EF4-FFF2-40B4-BE49-F238E27FC236}">
                <a16:creationId xmlns:a16="http://schemas.microsoft.com/office/drawing/2014/main" id="{1EF9C219-EADE-3B49-B073-4C2747B87066}"/>
              </a:ext>
            </a:extLst>
          </p:cNvPr>
          <p:cNvSpPr>
            <a:spLocks noGrp="1"/>
          </p:cNvSpPr>
          <p:nvPr>
            <p:ph type="body" sz="quarter" idx="15" hasCustomPrompt="1"/>
          </p:nvPr>
        </p:nvSpPr>
        <p:spPr>
          <a:xfrm>
            <a:off x="451200" y="1689521"/>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16" name="Segnaposto numero diapositiva 15">
            <a:extLst>
              <a:ext uri="{FF2B5EF4-FFF2-40B4-BE49-F238E27FC236}">
                <a16:creationId xmlns:a16="http://schemas.microsoft.com/office/drawing/2014/main" id="{660984B8-1395-5545-8AB6-FF89F36D645C}"/>
              </a:ext>
            </a:extLst>
          </p:cNvPr>
          <p:cNvSpPr>
            <a:spLocks noGrp="1"/>
          </p:cNvSpPr>
          <p:nvPr>
            <p:ph type="sldNum" sz="quarter" idx="27"/>
          </p:nvPr>
        </p:nvSpPr>
        <p:spPr/>
        <p:txBody>
          <a:bodyPr/>
          <a:lstStyle/>
          <a:p>
            <a:fld id="{BBC51755-06F9-114F-B8FD-1A6D73E5B8FB}" type="slidenum">
              <a:rPr lang="es-ES" smtClean="0"/>
              <a:pPr/>
              <a:t>‹N°›</a:t>
            </a:fld>
            <a:endParaRPr lang="es-ES"/>
          </a:p>
        </p:txBody>
      </p:sp>
      <p:sp>
        <p:nvSpPr>
          <p:cNvPr id="3" name="Titolo 2">
            <a:extLst>
              <a:ext uri="{FF2B5EF4-FFF2-40B4-BE49-F238E27FC236}">
                <a16:creationId xmlns:a16="http://schemas.microsoft.com/office/drawing/2014/main" id="{D57A0D92-FEF3-4E45-9F18-0233807BB83C}"/>
              </a:ext>
            </a:extLst>
          </p:cNvPr>
          <p:cNvSpPr>
            <a:spLocks noGrp="1"/>
          </p:cNvSpPr>
          <p:nvPr>
            <p:ph type="title"/>
          </p:nvPr>
        </p:nvSpPr>
        <p:spPr>
          <a:xfrm>
            <a:off x="451203" y="206847"/>
            <a:ext cx="11327900" cy="366183"/>
          </a:xfrm>
        </p:spPr>
        <p:txBody>
          <a:bodyPr/>
          <a:lstStyle>
            <a:lvl1pPr>
              <a:defRPr>
                <a:solidFill>
                  <a:schemeClr val="accent1"/>
                </a:solidFill>
              </a:defRPr>
            </a:lvl1pPr>
          </a:lstStyle>
          <a:p>
            <a:r>
              <a:rPr lang="it-IT"/>
              <a:t>Fare clic per modificare lo stile del titolo dello schema</a:t>
            </a:r>
            <a:endParaRPr lang="en-GB"/>
          </a:p>
        </p:txBody>
      </p:sp>
      <p:sp>
        <p:nvSpPr>
          <p:cNvPr id="18" name="Segnaposto testo 6">
            <a:extLst>
              <a:ext uri="{FF2B5EF4-FFF2-40B4-BE49-F238E27FC236}">
                <a16:creationId xmlns:a16="http://schemas.microsoft.com/office/drawing/2014/main" id="{55328D28-424A-8E4D-A70D-3EC88A7F7732}"/>
              </a:ext>
            </a:extLst>
          </p:cNvPr>
          <p:cNvSpPr>
            <a:spLocks noGrp="1"/>
          </p:cNvSpPr>
          <p:nvPr>
            <p:ph type="body" sz="quarter" idx="28" hasCustomPrompt="1"/>
          </p:nvPr>
        </p:nvSpPr>
        <p:spPr>
          <a:xfrm>
            <a:off x="451203" y="5309845"/>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04</a:t>
            </a:r>
          </a:p>
        </p:txBody>
      </p:sp>
      <p:sp>
        <p:nvSpPr>
          <p:cNvPr id="19" name="Segnaposto testo 10">
            <a:extLst>
              <a:ext uri="{FF2B5EF4-FFF2-40B4-BE49-F238E27FC236}">
                <a16:creationId xmlns:a16="http://schemas.microsoft.com/office/drawing/2014/main" id="{F4271CAD-8BC8-2B46-ADE8-D508875EE61D}"/>
              </a:ext>
            </a:extLst>
          </p:cNvPr>
          <p:cNvSpPr>
            <a:spLocks noGrp="1"/>
          </p:cNvSpPr>
          <p:nvPr>
            <p:ph type="body" sz="quarter" idx="29" hasCustomPrompt="1"/>
          </p:nvPr>
        </p:nvSpPr>
        <p:spPr>
          <a:xfrm>
            <a:off x="451200" y="5687628"/>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25" name="Segnaposto testo 6">
            <a:extLst>
              <a:ext uri="{FF2B5EF4-FFF2-40B4-BE49-F238E27FC236}">
                <a16:creationId xmlns:a16="http://schemas.microsoft.com/office/drawing/2014/main" id="{A35BC01A-20C2-8046-9437-B4467F44E8FC}"/>
              </a:ext>
            </a:extLst>
          </p:cNvPr>
          <p:cNvSpPr>
            <a:spLocks noGrp="1"/>
          </p:cNvSpPr>
          <p:nvPr>
            <p:ph type="body" sz="quarter" idx="35" hasCustomPrompt="1"/>
          </p:nvPr>
        </p:nvSpPr>
        <p:spPr>
          <a:xfrm>
            <a:off x="451203" y="2648896"/>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02</a:t>
            </a:r>
          </a:p>
        </p:txBody>
      </p:sp>
      <p:sp>
        <p:nvSpPr>
          <p:cNvPr id="26" name="Segnaposto testo 10">
            <a:extLst>
              <a:ext uri="{FF2B5EF4-FFF2-40B4-BE49-F238E27FC236}">
                <a16:creationId xmlns:a16="http://schemas.microsoft.com/office/drawing/2014/main" id="{DC11923D-591F-B940-B9C5-BCDBCC45AD22}"/>
              </a:ext>
            </a:extLst>
          </p:cNvPr>
          <p:cNvSpPr>
            <a:spLocks noGrp="1"/>
          </p:cNvSpPr>
          <p:nvPr>
            <p:ph type="body" sz="quarter" idx="36" hasCustomPrompt="1"/>
          </p:nvPr>
        </p:nvSpPr>
        <p:spPr>
          <a:xfrm>
            <a:off x="451200" y="3020159"/>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38" name="Segnaposto testo 6">
            <a:extLst>
              <a:ext uri="{FF2B5EF4-FFF2-40B4-BE49-F238E27FC236}">
                <a16:creationId xmlns:a16="http://schemas.microsoft.com/office/drawing/2014/main" id="{FACBF2CC-9A37-7E4B-B0DA-6B77F06BBAB6}"/>
              </a:ext>
            </a:extLst>
          </p:cNvPr>
          <p:cNvSpPr>
            <a:spLocks noGrp="1"/>
          </p:cNvSpPr>
          <p:nvPr>
            <p:ph type="body" sz="quarter" idx="44" hasCustomPrompt="1"/>
          </p:nvPr>
        </p:nvSpPr>
        <p:spPr>
          <a:xfrm>
            <a:off x="451203" y="3979372"/>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03</a:t>
            </a:r>
          </a:p>
        </p:txBody>
      </p:sp>
      <p:sp>
        <p:nvSpPr>
          <p:cNvPr id="39" name="Segnaposto testo 10">
            <a:extLst>
              <a:ext uri="{FF2B5EF4-FFF2-40B4-BE49-F238E27FC236}">
                <a16:creationId xmlns:a16="http://schemas.microsoft.com/office/drawing/2014/main" id="{F65F963A-FBB0-3541-98B4-5100C04128E4}"/>
              </a:ext>
            </a:extLst>
          </p:cNvPr>
          <p:cNvSpPr>
            <a:spLocks noGrp="1"/>
          </p:cNvSpPr>
          <p:nvPr>
            <p:ph type="body" sz="quarter" idx="45" hasCustomPrompt="1"/>
          </p:nvPr>
        </p:nvSpPr>
        <p:spPr>
          <a:xfrm>
            <a:off x="451200" y="4351991"/>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5" name="Segnaposto testo 4">
            <a:extLst>
              <a:ext uri="{FF2B5EF4-FFF2-40B4-BE49-F238E27FC236}">
                <a16:creationId xmlns:a16="http://schemas.microsoft.com/office/drawing/2014/main" id="{183C5482-BA59-7C4B-A823-C6C754355406}"/>
              </a:ext>
            </a:extLst>
          </p:cNvPr>
          <p:cNvSpPr>
            <a:spLocks noGrp="1"/>
          </p:cNvSpPr>
          <p:nvPr>
            <p:ph type="body" sz="quarter" idx="53"/>
          </p:nvPr>
        </p:nvSpPr>
        <p:spPr>
          <a:xfrm>
            <a:off x="451203" y="640227"/>
            <a:ext cx="11315700" cy="188244"/>
          </a:xfrm>
        </p:spPr>
        <p:txBody>
          <a:bodyPr/>
          <a:lstStyle>
            <a:lvl1pPr>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a:t>Fare clic per modificare gli stili del testo dello schema</a:t>
            </a:r>
            <a:endParaRPr lang="en-GB"/>
          </a:p>
        </p:txBody>
      </p:sp>
      <p:sp>
        <p:nvSpPr>
          <p:cNvPr id="52" name="Segnaposto testo 6">
            <a:extLst>
              <a:ext uri="{FF2B5EF4-FFF2-40B4-BE49-F238E27FC236}">
                <a16:creationId xmlns:a16="http://schemas.microsoft.com/office/drawing/2014/main" id="{81B5A958-11A5-4B42-8E5D-9BF9FEF7301B}"/>
              </a:ext>
            </a:extLst>
          </p:cNvPr>
          <p:cNvSpPr>
            <a:spLocks noGrp="1"/>
          </p:cNvSpPr>
          <p:nvPr>
            <p:ph type="body" sz="quarter" idx="54" hasCustomPrompt="1"/>
          </p:nvPr>
        </p:nvSpPr>
        <p:spPr>
          <a:xfrm>
            <a:off x="6114337" y="1318420"/>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05</a:t>
            </a:r>
          </a:p>
        </p:txBody>
      </p:sp>
      <p:sp>
        <p:nvSpPr>
          <p:cNvPr id="53" name="Segnaposto testo 10">
            <a:extLst>
              <a:ext uri="{FF2B5EF4-FFF2-40B4-BE49-F238E27FC236}">
                <a16:creationId xmlns:a16="http://schemas.microsoft.com/office/drawing/2014/main" id="{739AEC05-9A26-3C41-88CF-2686CCD03299}"/>
              </a:ext>
            </a:extLst>
          </p:cNvPr>
          <p:cNvSpPr>
            <a:spLocks noGrp="1"/>
          </p:cNvSpPr>
          <p:nvPr>
            <p:ph type="body" sz="quarter" idx="55" hasCustomPrompt="1"/>
          </p:nvPr>
        </p:nvSpPr>
        <p:spPr>
          <a:xfrm>
            <a:off x="6114333" y="1689521"/>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54" name="Segnaposto testo 6">
            <a:extLst>
              <a:ext uri="{FF2B5EF4-FFF2-40B4-BE49-F238E27FC236}">
                <a16:creationId xmlns:a16="http://schemas.microsoft.com/office/drawing/2014/main" id="{B07550B3-B291-2E4C-B4B2-1DB04BEB0CEB}"/>
              </a:ext>
            </a:extLst>
          </p:cNvPr>
          <p:cNvSpPr>
            <a:spLocks noGrp="1"/>
          </p:cNvSpPr>
          <p:nvPr>
            <p:ph type="body" sz="quarter" idx="56" hasCustomPrompt="1"/>
          </p:nvPr>
        </p:nvSpPr>
        <p:spPr>
          <a:xfrm>
            <a:off x="6119223" y="5309845"/>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08</a:t>
            </a:r>
          </a:p>
        </p:txBody>
      </p:sp>
      <p:sp>
        <p:nvSpPr>
          <p:cNvPr id="55" name="Segnaposto testo 10">
            <a:extLst>
              <a:ext uri="{FF2B5EF4-FFF2-40B4-BE49-F238E27FC236}">
                <a16:creationId xmlns:a16="http://schemas.microsoft.com/office/drawing/2014/main" id="{F7F15FCC-8BC9-EC44-BD64-ED489CA2DC67}"/>
              </a:ext>
            </a:extLst>
          </p:cNvPr>
          <p:cNvSpPr>
            <a:spLocks noGrp="1"/>
          </p:cNvSpPr>
          <p:nvPr>
            <p:ph type="body" sz="quarter" idx="57" hasCustomPrompt="1"/>
          </p:nvPr>
        </p:nvSpPr>
        <p:spPr>
          <a:xfrm>
            <a:off x="6119220" y="5687628"/>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56" name="Segnaposto testo 6">
            <a:extLst>
              <a:ext uri="{FF2B5EF4-FFF2-40B4-BE49-F238E27FC236}">
                <a16:creationId xmlns:a16="http://schemas.microsoft.com/office/drawing/2014/main" id="{BD3736A9-C9DF-434A-B88F-8DADC3B9DF78}"/>
              </a:ext>
            </a:extLst>
          </p:cNvPr>
          <p:cNvSpPr>
            <a:spLocks noGrp="1"/>
          </p:cNvSpPr>
          <p:nvPr>
            <p:ph type="body" sz="quarter" idx="58" hasCustomPrompt="1"/>
          </p:nvPr>
        </p:nvSpPr>
        <p:spPr>
          <a:xfrm>
            <a:off x="6114337" y="2648896"/>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06</a:t>
            </a:r>
          </a:p>
        </p:txBody>
      </p:sp>
      <p:sp>
        <p:nvSpPr>
          <p:cNvPr id="57" name="Segnaposto testo 10">
            <a:extLst>
              <a:ext uri="{FF2B5EF4-FFF2-40B4-BE49-F238E27FC236}">
                <a16:creationId xmlns:a16="http://schemas.microsoft.com/office/drawing/2014/main" id="{D4D395E9-66ED-2547-AB0E-0C807CC42050}"/>
              </a:ext>
            </a:extLst>
          </p:cNvPr>
          <p:cNvSpPr>
            <a:spLocks noGrp="1"/>
          </p:cNvSpPr>
          <p:nvPr>
            <p:ph type="body" sz="quarter" idx="59" hasCustomPrompt="1"/>
          </p:nvPr>
        </p:nvSpPr>
        <p:spPr>
          <a:xfrm>
            <a:off x="6114333" y="3020159"/>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58" name="Segnaposto testo 6">
            <a:extLst>
              <a:ext uri="{FF2B5EF4-FFF2-40B4-BE49-F238E27FC236}">
                <a16:creationId xmlns:a16="http://schemas.microsoft.com/office/drawing/2014/main" id="{A539259B-6BB1-5B41-B8FF-9275AF731113}"/>
              </a:ext>
            </a:extLst>
          </p:cNvPr>
          <p:cNvSpPr>
            <a:spLocks noGrp="1"/>
          </p:cNvSpPr>
          <p:nvPr>
            <p:ph type="body" sz="quarter" idx="60" hasCustomPrompt="1"/>
          </p:nvPr>
        </p:nvSpPr>
        <p:spPr>
          <a:xfrm>
            <a:off x="6114337" y="3979372"/>
            <a:ext cx="459055" cy="262731"/>
          </a:xfrm>
        </p:spPr>
        <p:txBody>
          <a:bodyPr lIns="0" tIns="0" rIns="0" bIns="0">
            <a:noAutofit/>
          </a:bodyPr>
          <a:lstStyle>
            <a:lvl1pPr marL="0" indent="0">
              <a:lnSpc>
                <a:spcPct val="100000"/>
              </a:lnSpc>
              <a:spcBef>
                <a:spcPts val="667"/>
              </a:spcBef>
              <a:buClr>
                <a:schemeClr val="accent1"/>
              </a:buClr>
              <a:buFont typeface="Font di sistema"/>
              <a:buNone/>
              <a:defRPr sz="2133"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07</a:t>
            </a:r>
          </a:p>
        </p:txBody>
      </p:sp>
      <p:sp>
        <p:nvSpPr>
          <p:cNvPr id="59" name="Segnaposto testo 10">
            <a:extLst>
              <a:ext uri="{FF2B5EF4-FFF2-40B4-BE49-F238E27FC236}">
                <a16:creationId xmlns:a16="http://schemas.microsoft.com/office/drawing/2014/main" id="{590FCBAB-7872-BD48-BCB7-31A4025A4DD4}"/>
              </a:ext>
            </a:extLst>
          </p:cNvPr>
          <p:cNvSpPr>
            <a:spLocks noGrp="1"/>
          </p:cNvSpPr>
          <p:nvPr>
            <p:ph type="body" sz="quarter" idx="61" hasCustomPrompt="1"/>
          </p:nvPr>
        </p:nvSpPr>
        <p:spPr>
          <a:xfrm>
            <a:off x="6114333" y="4351991"/>
            <a:ext cx="3458464" cy="211792"/>
          </a:xfrm>
        </p:spPr>
        <p:txBody>
          <a:bodyPr lIns="0" tIns="0" rIns="0" bIns="0">
            <a:noAutofit/>
          </a:bodyPr>
          <a:lstStyle>
            <a:lvl1pPr marL="0" indent="0">
              <a:lnSpc>
                <a:spcPct val="100000"/>
              </a:lnSpc>
              <a:spcBef>
                <a:spcPts val="667"/>
              </a:spcBef>
              <a:buClr>
                <a:schemeClr val="accent1"/>
              </a:buClr>
              <a:buFont typeface="Font di sistema"/>
              <a:buNone/>
              <a:defRPr sz="1333"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it-IT" err="1"/>
              <a:t>Section</a:t>
            </a:r>
            <a:r>
              <a:rPr lang="it-IT"/>
              <a:t> </a:t>
            </a:r>
            <a:r>
              <a:rPr lang="it-IT" err="1"/>
              <a:t>title</a:t>
            </a:r>
            <a:endParaRPr lang="it-IT"/>
          </a:p>
        </p:txBody>
      </p:sp>
      <p:sp>
        <p:nvSpPr>
          <p:cNvPr id="4" name="Segnaposto testo 3">
            <a:extLst>
              <a:ext uri="{FF2B5EF4-FFF2-40B4-BE49-F238E27FC236}">
                <a16:creationId xmlns:a16="http://schemas.microsoft.com/office/drawing/2014/main" id="{6CAA1793-168A-1742-961C-41CB627DCA17}"/>
              </a:ext>
            </a:extLst>
          </p:cNvPr>
          <p:cNvSpPr>
            <a:spLocks noGrp="1"/>
          </p:cNvSpPr>
          <p:nvPr>
            <p:ph type="body" sz="quarter" idx="62" hasCustomPrompt="1"/>
          </p:nvPr>
        </p:nvSpPr>
        <p:spPr>
          <a:xfrm>
            <a:off x="451202" y="1924052"/>
            <a:ext cx="3460751" cy="220133"/>
          </a:xfrm>
        </p:spPr>
        <p:txBody>
          <a:bodyPr/>
          <a:lstStyle>
            <a:lvl1pPr>
              <a:defRPr sz="1067"/>
            </a:lvl1pPr>
          </a:lstStyle>
          <a:p>
            <a:pPr lvl="0"/>
            <a:r>
              <a:rPr lang="it-IT" err="1"/>
              <a:t>Subsection</a:t>
            </a:r>
            <a:endParaRPr lang="en-GB"/>
          </a:p>
        </p:txBody>
      </p:sp>
      <p:sp>
        <p:nvSpPr>
          <p:cNvPr id="27" name="Segnaposto testo 3">
            <a:extLst>
              <a:ext uri="{FF2B5EF4-FFF2-40B4-BE49-F238E27FC236}">
                <a16:creationId xmlns:a16="http://schemas.microsoft.com/office/drawing/2014/main" id="{E1478540-4F3A-D946-B698-449166FCE55B}"/>
              </a:ext>
            </a:extLst>
          </p:cNvPr>
          <p:cNvSpPr>
            <a:spLocks noGrp="1"/>
          </p:cNvSpPr>
          <p:nvPr>
            <p:ph type="body" sz="quarter" idx="63" hasCustomPrompt="1"/>
          </p:nvPr>
        </p:nvSpPr>
        <p:spPr>
          <a:xfrm>
            <a:off x="451202" y="3253255"/>
            <a:ext cx="3460751" cy="220133"/>
          </a:xfrm>
        </p:spPr>
        <p:txBody>
          <a:bodyPr/>
          <a:lstStyle>
            <a:lvl1pPr>
              <a:defRPr sz="1067"/>
            </a:lvl1pPr>
          </a:lstStyle>
          <a:p>
            <a:pPr lvl="0"/>
            <a:r>
              <a:rPr lang="it-IT" err="1"/>
              <a:t>Subsection</a:t>
            </a:r>
            <a:endParaRPr lang="en-GB"/>
          </a:p>
        </p:txBody>
      </p:sp>
      <p:sp>
        <p:nvSpPr>
          <p:cNvPr id="28" name="Segnaposto testo 3">
            <a:extLst>
              <a:ext uri="{FF2B5EF4-FFF2-40B4-BE49-F238E27FC236}">
                <a16:creationId xmlns:a16="http://schemas.microsoft.com/office/drawing/2014/main" id="{799FA4DC-5046-8E4C-A1D3-945EB3D947BD}"/>
              </a:ext>
            </a:extLst>
          </p:cNvPr>
          <p:cNvSpPr>
            <a:spLocks noGrp="1"/>
          </p:cNvSpPr>
          <p:nvPr>
            <p:ph type="body" sz="quarter" idx="64" hasCustomPrompt="1"/>
          </p:nvPr>
        </p:nvSpPr>
        <p:spPr>
          <a:xfrm>
            <a:off x="451202" y="4582456"/>
            <a:ext cx="3460751" cy="220133"/>
          </a:xfrm>
        </p:spPr>
        <p:txBody>
          <a:bodyPr/>
          <a:lstStyle>
            <a:lvl1pPr>
              <a:defRPr sz="1067"/>
            </a:lvl1pPr>
          </a:lstStyle>
          <a:p>
            <a:pPr lvl="0"/>
            <a:r>
              <a:rPr lang="it-IT" err="1"/>
              <a:t>Subsection</a:t>
            </a:r>
            <a:endParaRPr lang="en-GB"/>
          </a:p>
        </p:txBody>
      </p:sp>
      <p:sp>
        <p:nvSpPr>
          <p:cNvPr id="29" name="Segnaposto testo 3">
            <a:extLst>
              <a:ext uri="{FF2B5EF4-FFF2-40B4-BE49-F238E27FC236}">
                <a16:creationId xmlns:a16="http://schemas.microsoft.com/office/drawing/2014/main" id="{5E81FFDB-A33A-3C4B-97EF-9CDAB099D276}"/>
              </a:ext>
            </a:extLst>
          </p:cNvPr>
          <p:cNvSpPr>
            <a:spLocks noGrp="1"/>
          </p:cNvSpPr>
          <p:nvPr>
            <p:ph type="body" sz="quarter" idx="65" hasCustomPrompt="1"/>
          </p:nvPr>
        </p:nvSpPr>
        <p:spPr>
          <a:xfrm>
            <a:off x="451202" y="5920827"/>
            <a:ext cx="3460751" cy="220133"/>
          </a:xfrm>
        </p:spPr>
        <p:txBody>
          <a:bodyPr/>
          <a:lstStyle>
            <a:lvl1pPr>
              <a:defRPr sz="1067"/>
            </a:lvl1pPr>
          </a:lstStyle>
          <a:p>
            <a:pPr lvl="0"/>
            <a:r>
              <a:rPr lang="it-IT" err="1"/>
              <a:t>Subsection</a:t>
            </a:r>
            <a:endParaRPr lang="en-GB"/>
          </a:p>
        </p:txBody>
      </p:sp>
      <p:sp>
        <p:nvSpPr>
          <p:cNvPr id="36" name="Segnaposto testo 3">
            <a:extLst>
              <a:ext uri="{FF2B5EF4-FFF2-40B4-BE49-F238E27FC236}">
                <a16:creationId xmlns:a16="http://schemas.microsoft.com/office/drawing/2014/main" id="{1FAD1DE4-D72C-7F4C-9A5A-EAD10025A9A3}"/>
              </a:ext>
            </a:extLst>
          </p:cNvPr>
          <p:cNvSpPr>
            <a:spLocks noGrp="1"/>
          </p:cNvSpPr>
          <p:nvPr>
            <p:ph type="body" sz="quarter" idx="66" hasCustomPrompt="1"/>
          </p:nvPr>
        </p:nvSpPr>
        <p:spPr>
          <a:xfrm>
            <a:off x="6114337" y="1924052"/>
            <a:ext cx="3460751" cy="220133"/>
          </a:xfrm>
        </p:spPr>
        <p:txBody>
          <a:bodyPr/>
          <a:lstStyle>
            <a:lvl1pPr>
              <a:defRPr sz="1067"/>
            </a:lvl1pPr>
          </a:lstStyle>
          <a:p>
            <a:pPr lvl="0"/>
            <a:r>
              <a:rPr lang="it-IT" err="1"/>
              <a:t>Subsection</a:t>
            </a:r>
            <a:endParaRPr lang="en-GB"/>
          </a:p>
        </p:txBody>
      </p:sp>
      <p:sp>
        <p:nvSpPr>
          <p:cNvPr id="37" name="Segnaposto testo 3">
            <a:extLst>
              <a:ext uri="{FF2B5EF4-FFF2-40B4-BE49-F238E27FC236}">
                <a16:creationId xmlns:a16="http://schemas.microsoft.com/office/drawing/2014/main" id="{93D7DEA7-457C-9746-9E32-B97E2252F27D}"/>
              </a:ext>
            </a:extLst>
          </p:cNvPr>
          <p:cNvSpPr>
            <a:spLocks noGrp="1"/>
          </p:cNvSpPr>
          <p:nvPr>
            <p:ph type="body" sz="quarter" idx="67" hasCustomPrompt="1"/>
          </p:nvPr>
        </p:nvSpPr>
        <p:spPr>
          <a:xfrm>
            <a:off x="6114337" y="3253255"/>
            <a:ext cx="3460751" cy="220133"/>
          </a:xfrm>
        </p:spPr>
        <p:txBody>
          <a:bodyPr/>
          <a:lstStyle>
            <a:lvl1pPr>
              <a:defRPr sz="1067"/>
            </a:lvl1pPr>
          </a:lstStyle>
          <a:p>
            <a:pPr lvl="0"/>
            <a:r>
              <a:rPr lang="it-IT" err="1"/>
              <a:t>Subsection</a:t>
            </a:r>
            <a:endParaRPr lang="en-GB"/>
          </a:p>
        </p:txBody>
      </p:sp>
      <p:sp>
        <p:nvSpPr>
          <p:cNvPr id="40" name="Segnaposto testo 3">
            <a:extLst>
              <a:ext uri="{FF2B5EF4-FFF2-40B4-BE49-F238E27FC236}">
                <a16:creationId xmlns:a16="http://schemas.microsoft.com/office/drawing/2014/main" id="{C4665133-B458-F14E-B896-36A0E7FD5354}"/>
              </a:ext>
            </a:extLst>
          </p:cNvPr>
          <p:cNvSpPr>
            <a:spLocks noGrp="1"/>
          </p:cNvSpPr>
          <p:nvPr>
            <p:ph type="body" sz="quarter" idx="68" hasCustomPrompt="1"/>
          </p:nvPr>
        </p:nvSpPr>
        <p:spPr>
          <a:xfrm>
            <a:off x="6114337" y="4582456"/>
            <a:ext cx="3460751" cy="220133"/>
          </a:xfrm>
        </p:spPr>
        <p:txBody>
          <a:bodyPr/>
          <a:lstStyle>
            <a:lvl1pPr>
              <a:defRPr sz="1067"/>
            </a:lvl1pPr>
          </a:lstStyle>
          <a:p>
            <a:pPr lvl="0"/>
            <a:r>
              <a:rPr lang="it-IT" err="1"/>
              <a:t>Subsection</a:t>
            </a:r>
            <a:endParaRPr lang="en-GB"/>
          </a:p>
        </p:txBody>
      </p:sp>
      <p:sp>
        <p:nvSpPr>
          <p:cNvPr id="41" name="Segnaposto testo 3">
            <a:extLst>
              <a:ext uri="{FF2B5EF4-FFF2-40B4-BE49-F238E27FC236}">
                <a16:creationId xmlns:a16="http://schemas.microsoft.com/office/drawing/2014/main" id="{693D3906-114B-8D4C-987E-627E63946769}"/>
              </a:ext>
            </a:extLst>
          </p:cNvPr>
          <p:cNvSpPr>
            <a:spLocks noGrp="1"/>
          </p:cNvSpPr>
          <p:nvPr>
            <p:ph type="body" sz="quarter" idx="69" hasCustomPrompt="1"/>
          </p:nvPr>
        </p:nvSpPr>
        <p:spPr>
          <a:xfrm>
            <a:off x="6114337" y="5920827"/>
            <a:ext cx="3460751" cy="220133"/>
          </a:xfrm>
        </p:spPr>
        <p:txBody>
          <a:bodyPr/>
          <a:lstStyle>
            <a:lvl1pPr>
              <a:defRPr sz="1067"/>
            </a:lvl1pPr>
          </a:lstStyle>
          <a:p>
            <a:pPr lvl="0"/>
            <a:r>
              <a:rPr lang="it-IT" err="1"/>
              <a:t>Subsection</a:t>
            </a:r>
            <a:endParaRPr lang="en-GB"/>
          </a:p>
        </p:txBody>
      </p:sp>
    </p:spTree>
    <p:extLst>
      <p:ext uri="{BB962C8B-B14F-4D97-AF65-F5344CB8AC3E}">
        <p14:creationId xmlns:p14="http://schemas.microsoft.com/office/powerpoint/2010/main" val="142131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_cover_Dark_Grey">
    <p:bg>
      <p:bgPr>
        <a:solidFill>
          <a:schemeClr val="tx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6706A-73DC-8946-98E0-A1330696A4A5}"/>
              </a:ext>
            </a:extLst>
          </p:cNvPr>
          <p:cNvSpPr>
            <a:spLocks noGrp="1"/>
          </p:cNvSpPr>
          <p:nvPr>
            <p:ph type="title" hasCustomPrompt="1"/>
          </p:nvPr>
        </p:nvSpPr>
        <p:spPr/>
        <p:txBody>
          <a:bodyPr/>
          <a:lstStyle>
            <a:lvl1pPr>
              <a:defRPr>
                <a:solidFill>
                  <a:schemeClr val="bg1"/>
                </a:solidFill>
              </a:defRPr>
            </a:lvl1pPr>
          </a:lstStyle>
          <a:p>
            <a:r>
              <a:rPr lang="it-IT"/>
              <a:t>01</a:t>
            </a:r>
            <a:br>
              <a:rPr lang="it-IT"/>
            </a:br>
            <a:r>
              <a:rPr lang="it-IT" err="1"/>
              <a:t>Name</a:t>
            </a:r>
            <a:r>
              <a:rPr lang="it-IT"/>
              <a:t> of a sub-</a:t>
            </a:r>
            <a:r>
              <a:rPr lang="it-IT" err="1"/>
              <a:t>section</a:t>
            </a:r>
            <a:endParaRPr lang="en-GB"/>
          </a:p>
        </p:txBody>
      </p:sp>
      <p:sp>
        <p:nvSpPr>
          <p:cNvPr id="4" name="Marcador de texto 2">
            <a:extLst>
              <a:ext uri="{FF2B5EF4-FFF2-40B4-BE49-F238E27FC236}">
                <a16:creationId xmlns:a16="http://schemas.microsoft.com/office/drawing/2014/main" id="{64B2E2A6-FC40-9045-9D78-0BA318BDD83A}"/>
              </a:ext>
            </a:extLst>
          </p:cNvPr>
          <p:cNvSpPr>
            <a:spLocks noGrp="1"/>
          </p:cNvSpPr>
          <p:nvPr>
            <p:ph idx="1" hasCustomPrompt="1"/>
          </p:nvPr>
        </p:nvSpPr>
        <p:spPr>
          <a:xfrm>
            <a:off x="451203" y="3804001"/>
            <a:ext cx="11293572" cy="273104"/>
          </a:xfrm>
          <a:prstGeom prst="rect">
            <a:avLst/>
          </a:prstGeom>
        </p:spPr>
        <p:txBody>
          <a:bodyPr vert="horz" lIns="0" tIns="0" rIns="0" bIns="0" rtlCol="0">
            <a:noAutofit/>
          </a:bodyPr>
          <a:lstStyle>
            <a:lvl1pPr>
              <a:defRPr>
                <a:solidFill>
                  <a:schemeClr val="bg1"/>
                </a:solidFill>
              </a:defRPr>
            </a:lvl1pPr>
          </a:lstStyle>
          <a:p>
            <a:r>
              <a:rPr lang="it-IT" noProof="0" err="1"/>
              <a:t>Subtitle</a:t>
            </a:r>
            <a:r>
              <a:rPr lang="it-IT" noProof="0"/>
              <a:t> </a:t>
            </a:r>
            <a:r>
              <a:rPr lang="it-IT" noProof="0" err="1"/>
              <a:t>goes</a:t>
            </a:r>
            <a:r>
              <a:rPr lang="it-IT" noProof="0"/>
              <a:t> </a:t>
            </a:r>
            <a:r>
              <a:rPr lang="it-IT" noProof="0" err="1"/>
              <a:t>here</a:t>
            </a:r>
            <a:endParaRPr lang="it-IT" noProof="0"/>
          </a:p>
        </p:txBody>
      </p:sp>
      <p:sp>
        <p:nvSpPr>
          <p:cNvPr id="9" name="Segnaposto numero diapositiva 15">
            <a:extLst>
              <a:ext uri="{FF2B5EF4-FFF2-40B4-BE49-F238E27FC236}">
                <a16:creationId xmlns:a16="http://schemas.microsoft.com/office/drawing/2014/main" id="{15501F50-26B9-AC4C-8D27-85663B6973FE}"/>
              </a:ext>
            </a:extLst>
          </p:cNvPr>
          <p:cNvSpPr>
            <a:spLocks noGrp="1"/>
          </p:cNvSpPr>
          <p:nvPr>
            <p:ph type="sldNum" sz="quarter" idx="27"/>
          </p:nvPr>
        </p:nvSpPr>
        <p:spPr>
          <a:xfrm>
            <a:off x="11224630" y="6542400"/>
            <a:ext cx="532959" cy="160661"/>
          </a:xfrm>
          <a:prstGeom prst="rect">
            <a:avLst/>
          </a:prstGeom>
        </p:spPr>
        <p:txBody>
          <a:bodyPr lIns="0" tIns="0" rIns="0" bIns="0"/>
          <a:lstStyle>
            <a:lvl1pPr algn="r">
              <a:defRPr sz="933">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BBC51755-06F9-114F-B8FD-1A6D73E5B8FB}" type="slidenum">
              <a:rPr lang="es-ES" smtClean="0"/>
              <a:pPr/>
              <a:t>‹N°›</a:t>
            </a:fld>
            <a:endParaRPr lang="es-ES"/>
          </a:p>
        </p:txBody>
      </p:sp>
      <p:cxnSp>
        <p:nvCxnSpPr>
          <p:cNvPr id="11" name="Connettore 1 10">
            <a:extLst>
              <a:ext uri="{FF2B5EF4-FFF2-40B4-BE49-F238E27FC236}">
                <a16:creationId xmlns:a16="http://schemas.microsoft.com/office/drawing/2014/main" id="{A8DB4DBD-21DD-044B-9ABB-7D1DF5EAA9D8}"/>
              </a:ext>
            </a:extLst>
          </p:cNvPr>
          <p:cNvCxnSpPr>
            <a:cxnSpLocks/>
          </p:cNvCxnSpPr>
          <p:nvPr userDrawn="1"/>
        </p:nvCxnSpPr>
        <p:spPr>
          <a:xfrm>
            <a:off x="443346" y="6377517"/>
            <a:ext cx="113053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BA1A4AB4-067E-BE4C-8C41-BBF8EB2C3CF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1200" y="6496766"/>
            <a:ext cx="204168" cy="200585"/>
          </a:xfrm>
          <a:prstGeom prst="rect">
            <a:avLst/>
          </a:prstGeom>
        </p:spPr>
      </p:pic>
    </p:spTree>
    <p:extLst>
      <p:ext uri="{BB962C8B-B14F-4D97-AF65-F5344CB8AC3E}">
        <p14:creationId xmlns:p14="http://schemas.microsoft.com/office/powerpoint/2010/main" val="404488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_cover_White">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6706A-73DC-8946-98E0-A1330696A4A5}"/>
              </a:ext>
            </a:extLst>
          </p:cNvPr>
          <p:cNvSpPr>
            <a:spLocks noGrp="1"/>
          </p:cNvSpPr>
          <p:nvPr>
            <p:ph type="title" hasCustomPrompt="1"/>
          </p:nvPr>
        </p:nvSpPr>
        <p:spPr>
          <a:xfrm>
            <a:off x="449597" y="2287579"/>
            <a:ext cx="11293572" cy="1141413"/>
          </a:xfrm>
        </p:spPr>
        <p:txBody>
          <a:bodyPr/>
          <a:lstStyle>
            <a:lvl1pPr>
              <a:defRPr>
                <a:solidFill>
                  <a:schemeClr val="accent1"/>
                </a:solidFill>
              </a:defRPr>
            </a:lvl1pPr>
          </a:lstStyle>
          <a:p>
            <a:r>
              <a:rPr lang="it-IT"/>
              <a:t>01</a:t>
            </a:r>
            <a:br>
              <a:rPr lang="it-IT"/>
            </a:br>
            <a:r>
              <a:rPr lang="it-IT" err="1"/>
              <a:t>Name</a:t>
            </a:r>
            <a:r>
              <a:rPr lang="it-IT"/>
              <a:t> of a sub-</a:t>
            </a:r>
            <a:r>
              <a:rPr lang="it-IT" err="1"/>
              <a:t>section</a:t>
            </a:r>
            <a:endParaRPr lang="en-GB"/>
          </a:p>
        </p:txBody>
      </p:sp>
      <p:sp>
        <p:nvSpPr>
          <p:cNvPr id="4" name="Marcador de texto 2">
            <a:extLst>
              <a:ext uri="{FF2B5EF4-FFF2-40B4-BE49-F238E27FC236}">
                <a16:creationId xmlns:a16="http://schemas.microsoft.com/office/drawing/2014/main" id="{64B2E2A6-FC40-9045-9D78-0BA318BDD83A}"/>
              </a:ext>
            </a:extLst>
          </p:cNvPr>
          <p:cNvSpPr>
            <a:spLocks noGrp="1"/>
          </p:cNvSpPr>
          <p:nvPr>
            <p:ph idx="1" hasCustomPrompt="1"/>
          </p:nvPr>
        </p:nvSpPr>
        <p:spPr>
          <a:xfrm>
            <a:off x="451203" y="3804001"/>
            <a:ext cx="11293572" cy="273104"/>
          </a:xfrm>
          <a:prstGeom prst="rect">
            <a:avLst/>
          </a:prstGeom>
        </p:spPr>
        <p:txBody>
          <a:bodyPr vert="horz" lIns="0" tIns="0" rIns="0" bIns="0" rtlCol="0">
            <a:noAutofit/>
          </a:bodyPr>
          <a:lstStyle>
            <a:lvl1pPr>
              <a:defRPr>
                <a:solidFill>
                  <a:schemeClr val="accent1"/>
                </a:solidFill>
              </a:defRPr>
            </a:lvl1pPr>
          </a:lstStyle>
          <a:p>
            <a:r>
              <a:rPr lang="it-IT" noProof="0" err="1"/>
              <a:t>Subtitle</a:t>
            </a:r>
            <a:r>
              <a:rPr lang="it-IT" noProof="0"/>
              <a:t> </a:t>
            </a:r>
            <a:r>
              <a:rPr lang="it-IT" noProof="0" err="1"/>
              <a:t>goes</a:t>
            </a:r>
            <a:r>
              <a:rPr lang="it-IT" noProof="0"/>
              <a:t> </a:t>
            </a:r>
            <a:r>
              <a:rPr lang="it-IT" noProof="0" err="1"/>
              <a:t>here</a:t>
            </a:r>
            <a:endParaRPr lang="it-IT" noProof="0"/>
          </a:p>
        </p:txBody>
      </p:sp>
      <p:sp>
        <p:nvSpPr>
          <p:cNvPr id="9" name="Segnaposto numero diapositiva 15">
            <a:extLst>
              <a:ext uri="{FF2B5EF4-FFF2-40B4-BE49-F238E27FC236}">
                <a16:creationId xmlns:a16="http://schemas.microsoft.com/office/drawing/2014/main" id="{15501F50-26B9-AC4C-8D27-85663B6973FE}"/>
              </a:ext>
            </a:extLst>
          </p:cNvPr>
          <p:cNvSpPr>
            <a:spLocks noGrp="1"/>
          </p:cNvSpPr>
          <p:nvPr>
            <p:ph type="sldNum" sz="quarter" idx="27"/>
          </p:nvPr>
        </p:nvSpPr>
        <p:spPr>
          <a:xfrm>
            <a:off x="11224630" y="6542400"/>
            <a:ext cx="532959" cy="160661"/>
          </a:xfrm>
          <a:prstGeom prst="rect">
            <a:avLst/>
          </a:prstGeom>
        </p:spPr>
        <p:txBody>
          <a:bodyPr lIns="0" tIns="0" rIns="0" bIns="0"/>
          <a:lstStyle>
            <a:lvl1pPr algn="r">
              <a:defRPr sz="933">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BBC51755-06F9-114F-B8FD-1A6D73E5B8FB}" type="slidenum">
              <a:rPr lang="es-ES" smtClean="0"/>
              <a:pPr/>
              <a:t>‹N°›</a:t>
            </a:fld>
            <a:endParaRPr lang="es-ES"/>
          </a:p>
        </p:txBody>
      </p:sp>
      <p:cxnSp>
        <p:nvCxnSpPr>
          <p:cNvPr id="11" name="Connettore 1 10">
            <a:extLst>
              <a:ext uri="{FF2B5EF4-FFF2-40B4-BE49-F238E27FC236}">
                <a16:creationId xmlns:a16="http://schemas.microsoft.com/office/drawing/2014/main" id="{A8DB4DBD-21DD-044B-9ABB-7D1DF5EAA9D8}"/>
              </a:ext>
            </a:extLst>
          </p:cNvPr>
          <p:cNvCxnSpPr>
            <a:cxnSpLocks/>
          </p:cNvCxnSpPr>
          <p:nvPr userDrawn="1"/>
        </p:nvCxnSpPr>
        <p:spPr>
          <a:xfrm>
            <a:off x="443346" y="6377517"/>
            <a:ext cx="11305309"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BA1A4AB4-067E-BE4C-8C41-BBF8EB2C3C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200" y="6496765"/>
            <a:ext cx="204168" cy="200587"/>
          </a:xfrm>
          <a:prstGeom prst="rect">
            <a:avLst/>
          </a:prstGeom>
        </p:spPr>
      </p:pic>
    </p:spTree>
    <p:extLst>
      <p:ext uri="{BB962C8B-B14F-4D97-AF65-F5344CB8AC3E}">
        <p14:creationId xmlns:p14="http://schemas.microsoft.com/office/powerpoint/2010/main" val="281226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0984B8-1395-5545-8AB6-FF89F36D645C}"/>
              </a:ext>
            </a:extLst>
          </p:cNvPr>
          <p:cNvSpPr>
            <a:spLocks noGrp="1"/>
          </p:cNvSpPr>
          <p:nvPr>
            <p:ph type="sldNum" sz="quarter" idx="27"/>
          </p:nvPr>
        </p:nvSpPr>
        <p:spPr/>
        <p:txBody>
          <a:bodyPr/>
          <a:lstStyle/>
          <a:p>
            <a:fld id="{BBC51755-06F9-114F-B8FD-1A6D73E5B8FB}" type="slidenum">
              <a:rPr lang="es-ES" smtClean="0"/>
              <a:pPr/>
              <a:t>‹N°›</a:t>
            </a:fld>
            <a:endParaRPr lang="es-ES"/>
          </a:p>
        </p:txBody>
      </p:sp>
      <p:sp>
        <p:nvSpPr>
          <p:cNvPr id="3" name="Titolo 2">
            <a:extLst>
              <a:ext uri="{FF2B5EF4-FFF2-40B4-BE49-F238E27FC236}">
                <a16:creationId xmlns:a16="http://schemas.microsoft.com/office/drawing/2014/main" id="{D57A0D92-FEF3-4E45-9F18-0233807BB83C}"/>
              </a:ext>
            </a:extLst>
          </p:cNvPr>
          <p:cNvSpPr>
            <a:spLocks noGrp="1"/>
          </p:cNvSpPr>
          <p:nvPr>
            <p:ph type="title"/>
          </p:nvPr>
        </p:nvSpPr>
        <p:spPr>
          <a:xfrm>
            <a:off x="451203" y="208996"/>
            <a:ext cx="11327900" cy="374697"/>
          </a:xfrm>
        </p:spPr>
        <p:txBody>
          <a:bodyPr/>
          <a:lstStyle>
            <a:lvl1pPr>
              <a:defRPr>
                <a:solidFill>
                  <a:schemeClr val="accent1"/>
                </a:solidFill>
              </a:defRPr>
            </a:lvl1pPr>
          </a:lstStyle>
          <a:p>
            <a:r>
              <a:rPr lang="it-IT"/>
              <a:t>Fare clic per modificare lo stile del titolo dello schema</a:t>
            </a:r>
            <a:endParaRPr lang="en-GB"/>
          </a:p>
        </p:txBody>
      </p:sp>
      <p:sp>
        <p:nvSpPr>
          <p:cNvPr id="5" name="Segnaposto testo 4">
            <a:extLst>
              <a:ext uri="{FF2B5EF4-FFF2-40B4-BE49-F238E27FC236}">
                <a16:creationId xmlns:a16="http://schemas.microsoft.com/office/drawing/2014/main" id="{183C5482-BA59-7C4B-A823-C6C754355406}"/>
              </a:ext>
            </a:extLst>
          </p:cNvPr>
          <p:cNvSpPr>
            <a:spLocks noGrp="1"/>
          </p:cNvSpPr>
          <p:nvPr>
            <p:ph type="body" sz="quarter" idx="53"/>
          </p:nvPr>
        </p:nvSpPr>
        <p:spPr>
          <a:xfrm>
            <a:off x="451203" y="640227"/>
            <a:ext cx="11315700" cy="188244"/>
          </a:xfrm>
        </p:spPr>
        <p:txBody>
          <a:bodyPr/>
          <a:lstStyle>
            <a:lvl1pPr>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a:t>Fare clic per modificare gli stili del testo dello schema</a:t>
            </a:r>
            <a:endParaRPr lang="en-GB"/>
          </a:p>
        </p:txBody>
      </p:sp>
    </p:spTree>
    <p:extLst>
      <p:ext uri="{BB962C8B-B14F-4D97-AF65-F5344CB8AC3E}">
        <p14:creationId xmlns:p14="http://schemas.microsoft.com/office/powerpoint/2010/main" val="384700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e+Title">
    <p:bg>
      <p:bgPr>
        <a:solidFill>
          <a:schemeClr val="bg1"/>
        </a:solidFill>
        <a:effectLst/>
      </p:bgPr>
    </p:bg>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0984B8-1395-5545-8AB6-FF89F36D645C}"/>
              </a:ext>
            </a:extLst>
          </p:cNvPr>
          <p:cNvSpPr>
            <a:spLocks noGrp="1"/>
          </p:cNvSpPr>
          <p:nvPr>
            <p:ph type="sldNum" sz="quarter" idx="27"/>
          </p:nvPr>
        </p:nvSpPr>
        <p:spPr/>
        <p:txBody>
          <a:bodyPr/>
          <a:lstStyle/>
          <a:p>
            <a:fld id="{BBC51755-06F9-114F-B8FD-1A6D73E5B8FB}" type="slidenum">
              <a:rPr lang="es-ES" smtClean="0"/>
              <a:pPr/>
              <a:t>‹N°›</a:t>
            </a:fld>
            <a:endParaRPr lang="es-ES"/>
          </a:p>
        </p:txBody>
      </p:sp>
      <p:sp>
        <p:nvSpPr>
          <p:cNvPr id="3" name="Titolo 2">
            <a:extLst>
              <a:ext uri="{FF2B5EF4-FFF2-40B4-BE49-F238E27FC236}">
                <a16:creationId xmlns:a16="http://schemas.microsoft.com/office/drawing/2014/main" id="{D57A0D92-FEF3-4E45-9F18-0233807BB83C}"/>
              </a:ext>
            </a:extLst>
          </p:cNvPr>
          <p:cNvSpPr>
            <a:spLocks noGrp="1"/>
          </p:cNvSpPr>
          <p:nvPr>
            <p:ph type="title"/>
          </p:nvPr>
        </p:nvSpPr>
        <p:spPr>
          <a:xfrm>
            <a:off x="451203" y="208996"/>
            <a:ext cx="11327900" cy="374697"/>
          </a:xfrm>
        </p:spPr>
        <p:txBody>
          <a:bodyPr/>
          <a:lstStyle>
            <a:lvl1pPr>
              <a:defRPr>
                <a:solidFill>
                  <a:schemeClr val="accent1"/>
                </a:solidFill>
              </a:defRPr>
            </a:lvl1pPr>
          </a:lstStyle>
          <a:p>
            <a:r>
              <a:rPr lang="it-IT"/>
              <a:t>Fare clic per modificare lo stile del titolo dello schema</a:t>
            </a:r>
            <a:endParaRPr lang="en-GB"/>
          </a:p>
        </p:txBody>
      </p:sp>
      <p:sp>
        <p:nvSpPr>
          <p:cNvPr id="5" name="Segnaposto testo 4">
            <a:extLst>
              <a:ext uri="{FF2B5EF4-FFF2-40B4-BE49-F238E27FC236}">
                <a16:creationId xmlns:a16="http://schemas.microsoft.com/office/drawing/2014/main" id="{183C5482-BA59-7C4B-A823-C6C754355406}"/>
              </a:ext>
            </a:extLst>
          </p:cNvPr>
          <p:cNvSpPr>
            <a:spLocks noGrp="1"/>
          </p:cNvSpPr>
          <p:nvPr>
            <p:ph type="body" sz="quarter" idx="53"/>
          </p:nvPr>
        </p:nvSpPr>
        <p:spPr>
          <a:xfrm>
            <a:off x="451203" y="640227"/>
            <a:ext cx="11315700" cy="188244"/>
          </a:xfrm>
        </p:spPr>
        <p:txBody>
          <a:bodyPr/>
          <a:lstStyle>
            <a:lvl1pPr>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dirty="0"/>
              <a:t>Fare clic per modificare gli stili del testo dello schema</a:t>
            </a:r>
            <a:endParaRPr lang="en-GB" dirty="0"/>
          </a:p>
        </p:txBody>
      </p:sp>
      <p:sp>
        <p:nvSpPr>
          <p:cNvPr id="6" name="Segnaposto testo 3">
            <a:extLst>
              <a:ext uri="{FF2B5EF4-FFF2-40B4-BE49-F238E27FC236}">
                <a16:creationId xmlns:a16="http://schemas.microsoft.com/office/drawing/2014/main" id="{720B08F0-912F-4F2C-9A14-8EA8B1B80ABE}"/>
              </a:ext>
            </a:extLst>
          </p:cNvPr>
          <p:cNvSpPr>
            <a:spLocks noGrp="1"/>
          </p:cNvSpPr>
          <p:nvPr>
            <p:ph type="body" sz="quarter" idx="62" hasCustomPrompt="1"/>
          </p:nvPr>
        </p:nvSpPr>
        <p:spPr>
          <a:xfrm>
            <a:off x="451203" y="1222089"/>
            <a:ext cx="11306386" cy="4995684"/>
          </a:xfrm>
        </p:spPr>
        <p:txBody>
          <a:bodyPr/>
          <a:lstStyle>
            <a:lvl1pPr>
              <a:defRPr sz="1300"/>
            </a:lvl1pPr>
          </a:lstStyle>
          <a:p>
            <a:pPr lvl="0"/>
            <a:r>
              <a:rPr lang="it-IT" dirty="0"/>
              <a:t>Ajouter du texte</a:t>
            </a:r>
            <a:endParaRPr lang="en-GB" dirty="0"/>
          </a:p>
        </p:txBody>
      </p:sp>
    </p:spTree>
    <p:extLst>
      <p:ext uri="{BB962C8B-B14F-4D97-AF65-F5344CB8AC3E}">
        <p14:creationId xmlns:p14="http://schemas.microsoft.com/office/powerpoint/2010/main" val="360432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Title">
    <p:bg>
      <p:bgPr>
        <a:solidFill>
          <a:schemeClr val="bg1"/>
        </a:solidFill>
        <a:effectLst/>
      </p:bgPr>
    </p:bg>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0984B8-1395-5545-8AB6-FF89F36D645C}"/>
              </a:ext>
            </a:extLst>
          </p:cNvPr>
          <p:cNvSpPr>
            <a:spLocks noGrp="1"/>
          </p:cNvSpPr>
          <p:nvPr>
            <p:ph type="sldNum" sz="quarter" idx="27"/>
          </p:nvPr>
        </p:nvSpPr>
        <p:spPr/>
        <p:txBody>
          <a:bodyPr/>
          <a:lstStyle/>
          <a:p>
            <a:fld id="{BBC51755-06F9-114F-B8FD-1A6D73E5B8FB}" type="slidenum">
              <a:rPr lang="es-ES" smtClean="0"/>
              <a:pPr/>
              <a:t>‹N°›</a:t>
            </a:fld>
            <a:endParaRPr lang="es-ES"/>
          </a:p>
        </p:txBody>
      </p:sp>
      <p:sp>
        <p:nvSpPr>
          <p:cNvPr id="3" name="Titolo 2">
            <a:extLst>
              <a:ext uri="{FF2B5EF4-FFF2-40B4-BE49-F238E27FC236}">
                <a16:creationId xmlns:a16="http://schemas.microsoft.com/office/drawing/2014/main" id="{D57A0D92-FEF3-4E45-9F18-0233807BB83C}"/>
              </a:ext>
            </a:extLst>
          </p:cNvPr>
          <p:cNvSpPr>
            <a:spLocks noGrp="1"/>
          </p:cNvSpPr>
          <p:nvPr>
            <p:ph type="title"/>
          </p:nvPr>
        </p:nvSpPr>
        <p:spPr>
          <a:xfrm>
            <a:off x="451203" y="208996"/>
            <a:ext cx="11327900" cy="374697"/>
          </a:xfrm>
        </p:spPr>
        <p:txBody>
          <a:bodyPr/>
          <a:lstStyle>
            <a:lvl1pPr>
              <a:defRPr>
                <a:solidFill>
                  <a:schemeClr val="accent1"/>
                </a:solidFill>
              </a:defRPr>
            </a:lvl1pPr>
          </a:lstStyle>
          <a:p>
            <a:r>
              <a:rPr lang="it-IT"/>
              <a:t>Fare clic per modificare lo stile del titolo dello schema</a:t>
            </a:r>
            <a:endParaRPr lang="en-GB"/>
          </a:p>
        </p:txBody>
      </p:sp>
      <p:sp>
        <p:nvSpPr>
          <p:cNvPr id="5" name="Segnaposto testo 4">
            <a:extLst>
              <a:ext uri="{FF2B5EF4-FFF2-40B4-BE49-F238E27FC236}">
                <a16:creationId xmlns:a16="http://schemas.microsoft.com/office/drawing/2014/main" id="{183C5482-BA59-7C4B-A823-C6C754355406}"/>
              </a:ext>
            </a:extLst>
          </p:cNvPr>
          <p:cNvSpPr>
            <a:spLocks noGrp="1"/>
          </p:cNvSpPr>
          <p:nvPr>
            <p:ph type="body" sz="quarter" idx="53"/>
          </p:nvPr>
        </p:nvSpPr>
        <p:spPr>
          <a:xfrm>
            <a:off x="451203" y="640227"/>
            <a:ext cx="11315700" cy="188244"/>
          </a:xfrm>
        </p:spPr>
        <p:txBody>
          <a:bodyPr/>
          <a:lstStyle>
            <a:lvl1pPr>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a:t>Fare clic per modificare gli stili del testo dello schema</a:t>
            </a:r>
            <a:endParaRPr lang="en-GB"/>
          </a:p>
        </p:txBody>
      </p:sp>
      <p:sp>
        <p:nvSpPr>
          <p:cNvPr id="4" name="Segnaposto immagine 3">
            <a:extLst>
              <a:ext uri="{FF2B5EF4-FFF2-40B4-BE49-F238E27FC236}">
                <a16:creationId xmlns:a16="http://schemas.microsoft.com/office/drawing/2014/main" id="{70CDDF47-1B6F-364E-8007-F7F23944A248}"/>
              </a:ext>
            </a:extLst>
          </p:cNvPr>
          <p:cNvSpPr>
            <a:spLocks noGrp="1"/>
          </p:cNvSpPr>
          <p:nvPr>
            <p:ph type="pic" sz="quarter" idx="54"/>
          </p:nvPr>
        </p:nvSpPr>
        <p:spPr>
          <a:xfrm>
            <a:off x="451200" y="1132550"/>
            <a:ext cx="11306048" cy="4890300"/>
          </a:xfrm>
        </p:spPr>
        <p:txBody>
          <a:bodyPr/>
          <a:lstStyle/>
          <a:p>
            <a:endParaRPr lang="en-GB"/>
          </a:p>
        </p:txBody>
      </p:sp>
    </p:spTree>
    <p:extLst>
      <p:ext uri="{BB962C8B-B14F-4D97-AF65-F5344CB8AC3E}">
        <p14:creationId xmlns:p14="http://schemas.microsoft.com/office/powerpoint/2010/main" val="258412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0984B8-1395-5545-8AB6-FF89F36D645C}"/>
              </a:ext>
            </a:extLst>
          </p:cNvPr>
          <p:cNvSpPr>
            <a:spLocks noGrp="1"/>
          </p:cNvSpPr>
          <p:nvPr>
            <p:ph type="sldNum" sz="quarter" idx="27"/>
          </p:nvPr>
        </p:nvSpPr>
        <p:spPr/>
        <p:txBody>
          <a:bodyPr/>
          <a:lstStyle/>
          <a:p>
            <a:fld id="{BBC51755-06F9-114F-B8FD-1A6D73E5B8FB}" type="slidenum">
              <a:rPr lang="es-ES" smtClean="0"/>
              <a:pPr/>
              <a:t>‹N°›</a:t>
            </a:fld>
            <a:endParaRPr lang="es-ES"/>
          </a:p>
        </p:txBody>
      </p:sp>
      <p:sp>
        <p:nvSpPr>
          <p:cNvPr id="3" name="Titolo 2">
            <a:extLst>
              <a:ext uri="{FF2B5EF4-FFF2-40B4-BE49-F238E27FC236}">
                <a16:creationId xmlns:a16="http://schemas.microsoft.com/office/drawing/2014/main" id="{D57A0D92-FEF3-4E45-9F18-0233807BB83C}"/>
              </a:ext>
            </a:extLst>
          </p:cNvPr>
          <p:cNvSpPr>
            <a:spLocks noGrp="1"/>
          </p:cNvSpPr>
          <p:nvPr>
            <p:ph type="title"/>
          </p:nvPr>
        </p:nvSpPr>
        <p:spPr>
          <a:xfrm>
            <a:off x="451203" y="208996"/>
            <a:ext cx="11327900" cy="374697"/>
          </a:xfrm>
        </p:spPr>
        <p:txBody>
          <a:bodyPr/>
          <a:lstStyle>
            <a:lvl1pPr>
              <a:defRPr>
                <a:solidFill>
                  <a:schemeClr val="accent1"/>
                </a:solidFill>
              </a:defRPr>
            </a:lvl1pPr>
          </a:lstStyle>
          <a:p>
            <a:r>
              <a:rPr lang="it-IT"/>
              <a:t>Fare clic per modificare lo stile del titolo dello schema</a:t>
            </a:r>
            <a:endParaRPr lang="en-GB"/>
          </a:p>
        </p:txBody>
      </p:sp>
      <p:sp>
        <p:nvSpPr>
          <p:cNvPr id="5" name="Segnaposto testo 4">
            <a:extLst>
              <a:ext uri="{FF2B5EF4-FFF2-40B4-BE49-F238E27FC236}">
                <a16:creationId xmlns:a16="http://schemas.microsoft.com/office/drawing/2014/main" id="{183C5482-BA59-7C4B-A823-C6C754355406}"/>
              </a:ext>
            </a:extLst>
          </p:cNvPr>
          <p:cNvSpPr>
            <a:spLocks noGrp="1"/>
          </p:cNvSpPr>
          <p:nvPr>
            <p:ph type="body" sz="quarter" idx="53"/>
          </p:nvPr>
        </p:nvSpPr>
        <p:spPr>
          <a:xfrm>
            <a:off x="451203" y="640227"/>
            <a:ext cx="11315700" cy="188244"/>
          </a:xfrm>
        </p:spPr>
        <p:txBody>
          <a:bodyPr/>
          <a:lstStyle>
            <a:lvl1pPr>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a:t>Fare clic per modificare gli stili del testo dello schema</a:t>
            </a:r>
            <a:endParaRPr lang="en-GB"/>
          </a:p>
        </p:txBody>
      </p:sp>
    </p:spTree>
    <p:extLst>
      <p:ext uri="{BB962C8B-B14F-4D97-AF65-F5344CB8AC3E}">
        <p14:creationId xmlns:p14="http://schemas.microsoft.com/office/powerpoint/2010/main" val="315960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6" name="Segnaposto numero diapositiva 15">
            <a:extLst>
              <a:ext uri="{FF2B5EF4-FFF2-40B4-BE49-F238E27FC236}">
                <a16:creationId xmlns:a16="http://schemas.microsoft.com/office/drawing/2014/main" id="{660984B8-1395-5545-8AB6-FF89F36D645C}"/>
              </a:ext>
            </a:extLst>
          </p:cNvPr>
          <p:cNvSpPr>
            <a:spLocks noGrp="1"/>
          </p:cNvSpPr>
          <p:nvPr>
            <p:ph type="sldNum" sz="quarter" idx="27"/>
          </p:nvPr>
        </p:nvSpPr>
        <p:spPr/>
        <p:txBody>
          <a:bodyPr/>
          <a:lstStyle/>
          <a:p>
            <a:fld id="{BBC51755-06F9-114F-B8FD-1A6D73E5B8FB}" type="slidenum">
              <a:rPr lang="es-ES" smtClean="0"/>
              <a:pPr/>
              <a:t>‹N°›</a:t>
            </a:fld>
            <a:endParaRPr lang="es-ES"/>
          </a:p>
        </p:txBody>
      </p:sp>
      <p:sp>
        <p:nvSpPr>
          <p:cNvPr id="3" name="Titolo 2">
            <a:extLst>
              <a:ext uri="{FF2B5EF4-FFF2-40B4-BE49-F238E27FC236}">
                <a16:creationId xmlns:a16="http://schemas.microsoft.com/office/drawing/2014/main" id="{D57A0D92-FEF3-4E45-9F18-0233807BB83C}"/>
              </a:ext>
            </a:extLst>
          </p:cNvPr>
          <p:cNvSpPr>
            <a:spLocks noGrp="1"/>
          </p:cNvSpPr>
          <p:nvPr>
            <p:ph type="title"/>
          </p:nvPr>
        </p:nvSpPr>
        <p:spPr>
          <a:xfrm>
            <a:off x="451203" y="208996"/>
            <a:ext cx="11327900" cy="374697"/>
          </a:xfrm>
        </p:spPr>
        <p:txBody>
          <a:bodyPr/>
          <a:lstStyle>
            <a:lvl1pPr>
              <a:defRPr>
                <a:solidFill>
                  <a:schemeClr val="accent1"/>
                </a:solidFill>
              </a:defRPr>
            </a:lvl1pPr>
          </a:lstStyle>
          <a:p>
            <a:r>
              <a:rPr lang="it-IT"/>
              <a:t>Fare clic per modificare lo stile del titolo dello schema</a:t>
            </a:r>
            <a:endParaRPr lang="en-GB"/>
          </a:p>
        </p:txBody>
      </p:sp>
      <p:sp>
        <p:nvSpPr>
          <p:cNvPr id="5" name="Segnaposto testo 4">
            <a:extLst>
              <a:ext uri="{FF2B5EF4-FFF2-40B4-BE49-F238E27FC236}">
                <a16:creationId xmlns:a16="http://schemas.microsoft.com/office/drawing/2014/main" id="{183C5482-BA59-7C4B-A823-C6C754355406}"/>
              </a:ext>
            </a:extLst>
          </p:cNvPr>
          <p:cNvSpPr>
            <a:spLocks noGrp="1"/>
          </p:cNvSpPr>
          <p:nvPr>
            <p:ph type="body" sz="quarter" idx="53"/>
          </p:nvPr>
        </p:nvSpPr>
        <p:spPr>
          <a:xfrm>
            <a:off x="451203" y="640227"/>
            <a:ext cx="11315700" cy="188244"/>
          </a:xfrm>
        </p:spPr>
        <p:txBody>
          <a:bodyPr/>
          <a:lstStyle>
            <a:lvl1pPr>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a:t>Fare clic per modificare gli stili del testo dello schema</a:t>
            </a:r>
            <a:endParaRPr lang="en-GB"/>
          </a:p>
        </p:txBody>
      </p:sp>
      <p:sp>
        <p:nvSpPr>
          <p:cNvPr id="6" name="Segnaposto testo 5">
            <a:extLst>
              <a:ext uri="{FF2B5EF4-FFF2-40B4-BE49-F238E27FC236}">
                <a16:creationId xmlns:a16="http://schemas.microsoft.com/office/drawing/2014/main" id="{15FCAAD8-014C-2F4A-AA99-8EC1BD283B66}"/>
              </a:ext>
            </a:extLst>
          </p:cNvPr>
          <p:cNvSpPr>
            <a:spLocks noGrp="1"/>
          </p:cNvSpPr>
          <p:nvPr>
            <p:ph type="body" sz="quarter" idx="54" hasCustomPrompt="1"/>
          </p:nvPr>
        </p:nvSpPr>
        <p:spPr>
          <a:xfrm>
            <a:off x="1668469" y="2776887"/>
            <a:ext cx="8386379" cy="1304229"/>
          </a:xfrm>
        </p:spPr>
        <p:txBody>
          <a:bodyPr/>
          <a:lstStyle>
            <a:lvl1pPr>
              <a:defRPr sz="4267" b="1" i="0">
                <a:latin typeface="Value Sans Pro" panose="020B0503050101040103" pitchFamily="34" charset="0"/>
              </a:defRPr>
            </a:lvl1pPr>
            <a:lvl2pPr marL="609585" indent="0">
              <a:buNone/>
              <a:defRPr/>
            </a:lvl2pPr>
          </a:lstStyle>
          <a:p>
            <a:pPr lvl="0"/>
            <a:r>
              <a:rPr lang="it-IT" err="1"/>
              <a:t>Very</a:t>
            </a:r>
            <a:r>
              <a:rPr lang="it-IT"/>
              <a:t> </a:t>
            </a:r>
            <a:r>
              <a:rPr lang="it-IT" err="1"/>
              <a:t>relevant</a:t>
            </a:r>
            <a:r>
              <a:rPr lang="it-IT"/>
              <a:t> </a:t>
            </a:r>
            <a:r>
              <a:rPr lang="it-IT" err="1"/>
              <a:t>sentence</a:t>
            </a:r>
            <a:r>
              <a:rPr lang="it-IT"/>
              <a:t> or quote </a:t>
            </a:r>
            <a:r>
              <a:rPr lang="it-IT" err="1"/>
              <a:t>that</a:t>
            </a:r>
            <a:r>
              <a:rPr lang="it-IT"/>
              <a:t> </a:t>
            </a:r>
            <a:r>
              <a:rPr lang="it-IT" err="1"/>
              <a:t>needs</a:t>
            </a:r>
            <a:r>
              <a:rPr lang="it-IT"/>
              <a:t> to be </a:t>
            </a:r>
            <a:r>
              <a:rPr lang="it-IT" err="1"/>
              <a:t>underlined</a:t>
            </a:r>
            <a:endParaRPr lang="it-IT"/>
          </a:p>
        </p:txBody>
      </p:sp>
      <p:sp>
        <p:nvSpPr>
          <p:cNvPr id="7" name="Rettangolo 6">
            <a:extLst>
              <a:ext uri="{FF2B5EF4-FFF2-40B4-BE49-F238E27FC236}">
                <a16:creationId xmlns:a16="http://schemas.microsoft.com/office/drawing/2014/main" id="{6C5C55C8-9147-FC49-83DF-93BEDCA63943}"/>
              </a:ext>
            </a:extLst>
          </p:cNvPr>
          <p:cNvSpPr/>
          <p:nvPr userDrawn="1"/>
        </p:nvSpPr>
        <p:spPr>
          <a:xfrm>
            <a:off x="451200" y="2890345"/>
            <a:ext cx="1049659" cy="1049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i="0">
              <a:solidFill>
                <a:schemeClr val="accent1"/>
              </a:solidFill>
              <a:latin typeface="Open Sans" panose="020B0606030504020204" pitchFamily="34" charset="0"/>
            </a:endParaRPr>
          </a:p>
        </p:txBody>
      </p:sp>
    </p:spTree>
    <p:extLst>
      <p:ext uri="{BB962C8B-B14F-4D97-AF65-F5344CB8AC3E}">
        <p14:creationId xmlns:p14="http://schemas.microsoft.com/office/powerpoint/2010/main" val="301131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ub_cover_White">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6706A-73DC-8946-98E0-A1330696A4A5}"/>
              </a:ext>
            </a:extLst>
          </p:cNvPr>
          <p:cNvSpPr>
            <a:spLocks noGrp="1"/>
          </p:cNvSpPr>
          <p:nvPr>
            <p:ph type="title" hasCustomPrompt="1"/>
          </p:nvPr>
        </p:nvSpPr>
        <p:spPr>
          <a:xfrm>
            <a:off x="449599" y="2287580"/>
            <a:ext cx="11293572" cy="1141413"/>
          </a:xfrm>
        </p:spPr>
        <p:txBody>
          <a:bodyPr/>
          <a:lstStyle>
            <a:lvl1pPr>
              <a:defRPr b="1" i="0">
                <a:solidFill>
                  <a:schemeClr val="accent1"/>
                </a:solidFill>
                <a:latin typeface="Value Sans Pro" panose="020B0503050101040103" pitchFamily="34" charset="0"/>
                <a:ea typeface="Open Sans" panose="020B0606030504020204" pitchFamily="34" charset="0"/>
                <a:cs typeface="Open Sans" panose="020B0606030504020204" pitchFamily="34" charset="0"/>
              </a:defRPr>
            </a:lvl1pPr>
          </a:lstStyle>
          <a:p>
            <a:r>
              <a:rPr lang="it-IT"/>
              <a:t>01</a:t>
            </a:r>
            <a:br>
              <a:rPr lang="it-IT"/>
            </a:br>
            <a:r>
              <a:rPr lang="it-IT" err="1"/>
              <a:t>Name</a:t>
            </a:r>
            <a:r>
              <a:rPr lang="it-IT"/>
              <a:t> of a sub-</a:t>
            </a:r>
            <a:r>
              <a:rPr lang="it-IT" err="1"/>
              <a:t>section</a:t>
            </a:r>
            <a:endParaRPr lang="en-GB"/>
          </a:p>
        </p:txBody>
      </p:sp>
      <p:sp>
        <p:nvSpPr>
          <p:cNvPr id="4" name="Marcador de texto 2">
            <a:extLst>
              <a:ext uri="{FF2B5EF4-FFF2-40B4-BE49-F238E27FC236}">
                <a16:creationId xmlns:a16="http://schemas.microsoft.com/office/drawing/2014/main" id="{64B2E2A6-FC40-9045-9D78-0BA318BDD83A}"/>
              </a:ext>
            </a:extLst>
          </p:cNvPr>
          <p:cNvSpPr>
            <a:spLocks noGrp="1"/>
          </p:cNvSpPr>
          <p:nvPr>
            <p:ph idx="1" hasCustomPrompt="1"/>
          </p:nvPr>
        </p:nvSpPr>
        <p:spPr>
          <a:xfrm>
            <a:off x="451206" y="3804001"/>
            <a:ext cx="11293572" cy="273104"/>
          </a:xfrm>
          <a:prstGeom prst="rect">
            <a:avLst/>
          </a:prstGeom>
        </p:spPr>
        <p:txBody>
          <a:bodyPr vert="horz" lIns="0" tIns="0" rIns="0" bIns="0" rtlCol="0">
            <a:noAutofit/>
          </a:bodyPr>
          <a:lstStyle>
            <a:lvl1pPr>
              <a:defRPr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it-IT" noProof="0" err="1"/>
              <a:t>Subtitle</a:t>
            </a:r>
            <a:r>
              <a:rPr lang="it-IT" noProof="0"/>
              <a:t> </a:t>
            </a:r>
            <a:r>
              <a:rPr lang="it-IT" noProof="0" err="1"/>
              <a:t>goes</a:t>
            </a:r>
            <a:r>
              <a:rPr lang="it-IT" noProof="0"/>
              <a:t> </a:t>
            </a:r>
            <a:r>
              <a:rPr lang="it-IT" noProof="0" err="1"/>
              <a:t>here</a:t>
            </a:r>
            <a:endParaRPr lang="it-IT" noProof="0"/>
          </a:p>
        </p:txBody>
      </p:sp>
      <p:sp>
        <p:nvSpPr>
          <p:cNvPr id="9" name="Segnaposto numero diapositiva 15">
            <a:extLst>
              <a:ext uri="{FF2B5EF4-FFF2-40B4-BE49-F238E27FC236}">
                <a16:creationId xmlns:a16="http://schemas.microsoft.com/office/drawing/2014/main" id="{15501F50-26B9-AC4C-8D27-85663B6973FE}"/>
              </a:ext>
            </a:extLst>
          </p:cNvPr>
          <p:cNvSpPr>
            <a:spLocks noGrp="1"/>
          </p:cNvSpPr>
          <p:nvPr>
            <p:ph type="sldNum" sz="quarter" idx="27"/>
          </p:nvPr>
        </p:nvSpPr>
        <p:spPr>
          <a:xfrm>
            <a:off x="11224633" y="6542400"/>
            <a:ext cx="532959" cy="160661"/>
          </a:xfrm>
          <a:prstGeom prst="rect">
            <a:avLst/>
          </a:prstGeom>
        </p:spPr>
        <p:txBody>
          <a:bodyPr lIns="0" tIns="0" rIns="0" bIns="0"/>
          <a:lstStyle>
            <a:lvl1pPr algn="r">
              <a:defRPr sz="7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BBC51755-06F9-114F-B8FD-1A6D73E5B8FB}" type="slidenum">
              <a:rPr lang="es-ES" smtClean="0"/>
              <a:pPr/>
              <a:t>‹N°›</a:t>
            </a:fld>
            <a:endParaRPr lang="es-ES"/>
          </a:p>
        </p:txBody>
      </p:sp>
      <p:cxnSp>
        <p:nvCxnSpPr>
          <p:cNvPr id="11" name="Connettore 1 10">
            <a:extLst>
              <a:ext uri="{FF2B5EF4-FFF2-40B4-BE49-F238E27FC236}">
                <a16:creationId xmlns:a16="http://schemas.microsoft.com/office/drawing/2014/main" id="{A8DB4DBD-21DD-044B-9ABB-7D1DF5EAA9D8}"/>
              </a:ext>
            </a:extLst>
          </p:cNvPr>
          <p:cNvCxnSpPr>
            <a:cxnSpLocks/>
          </p:cNvCxnSpPr>
          <p:nvPr userDrawn="1"/>
        </p:nvCxnSpPr>
        <p:spPr>
          <a:xfrm>
            <a:off x="443346" y="6377517"/>
            <a:ext cx="11305309"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D8DC8DBB-91E5-2147-9B2F-5FDB079F18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345" y="6515427"/>
            <a:ext cx="204168" cy="150440"/>
          </a:xfrm>
          <a:prstGeom prst="rect">
            <a:avLst/>
          </a:prstGeom>
        </p:spPr>
      </p:pic>
    </p:spTree>
    <p:extLst>
      <p:ext uri="{BB962C8B-B14F-4D97-AF65-F5344CB8AC3E}">
        <p14:creationId xmlns:p14="http://schemas.microsoft.com/office/powerpoint/2010/main" val="265753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_cover_White">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6706A-73DC-8946-98E0-A1330696A4A5}"/>
              </a:ext>
            </a:extLst>
          </p:cNvPr>
          <p:cNvSpPr>
            <a:spLocks noGrp="1"/>
          </p:cNvSpPr>
          <p:nvPr>
            <p:ph type="title" hasCustomPrompt="1"/>
          </p:nvPr>
        </p:nvSpPr>
        <p:spPr>
          <a:xfrm>
            <a:off x="449597" y="2287579"/>
            <a:ext cx="11327900" cy="1141413"/>
          </a:xfrm>
        </p:spPr>
        <p:txBody>
          <a:bodyPr/>
          <a:lstStyle>
            <a:lvl1pPr>
              <a:defRPr>
                <a:solidFill>
                  <a:schemeClr val="accent1"/>
                </a:solidFill>
              </a:defRPr>
            </a:lvl1pPr>
          </a:lstStyle>
          <a:p>
            <a:r>
              <a:rPr lang="it-IT" err="1"/>
              <a:t>Main</a:t>
            </a:r>
            <a:r>
              <a:rPr lang="it-IT"/>
              <a:t> Amplifon </a:t>
            </a:r>
            <a:br>
              <a:rPr lang="it-IT"/>
            </a:br>
            <a:r>
              <a:rPr lang="it-IT" err="1"/>
              <a:t>presentation</a:t>
            </a:r>
            <a:r>
              <a:rPr lang="it-IT"/>
              <a:t> </a:t>
            </a:r>
            <a:r>
              <a:rPr lang="it-IT" err="1"/>
              <a:t>title</a:t>
            </a:r>
            <a:r>
              <a:rPr lang="it-IT"/>
              <a:t> </a:t>
            </a:r>
            <a:endParaRPr lang="en-GB"/>
          </a:p>
        </p:txBody>
      </p:sp>
      <p:sp>
        <p:nvSpPr>
          <p:cNvPr id="4" name="Marcador de texto 2">
            <a:extLst>
              <a:ext uri="{FF2B5EF4-FFF2-40B4-BE49-F238E27FC236}">
                <a16:creationId xmlns:a16="http://schemas.microsoft.com/office/drawing/2014/main" id="{64B2E2A6-FC40-9045-9D78-0BA318BDD83A}"/>
              </a:ext>
            </a:extLst>
          </p:cNvPr>
          <p:cNvSpPr>
            <a:spLocks noGrp="1"/>
          </p:cNvSpPr>
          <p:nvPr>
            <p:ph idx="1" hasCustomPrompt="1"/>
          </p:nvPr>
        </p:nvSpPr>
        <p:spPr>
          <a:xfrm>
            <a:off x="449597" y="3804001"/>
            <a:ext cx="8297799" cy="273104"/>
          </a:xfrm>
          <a:prstGeom prst="rect">
            <a:avLst/>
          </a:prstGeom>
        </p:spPr>
        <p:txBody>
          <a:bodyPr vert="horz" lIns="0" tIns="0" rIns="0" bIns="0" rtlCol="0">
            <a:noAutofit/>
          </a:bodyPr>
          <a:lstStyle>
            <a:lvl1pPr>
              <a:defRPr>
                <a:solidFill>
                  <a:schemeClr val="accent1"/>
                </a:solidFill>
              </a:defRPr>
            </a:lvl1pPr>
          </a:lstStyle>
          <a:p>
            <a:r>
              <a:rPr lang="it-IT" noProof="0" err="1"/>
              <a:t>Main</a:t>
            </a:r>
            <a:r>
              <a:rPr lang="it-IT" noProof="0"/>
              <a:t> </a:t>
            </a:r>
            <a:r>
              <a:rPr lang="it-IT" noProof="0" err="1"/>
              <a:t>presentation</a:t>
            </a:r>
            <a:r>
              <a:rPr lang="it-IT" noProof="0"/>
              <a:t> </a:t>
            </a:r>
            <a:r>
              <a:rPr lang="it-IT" noProof="0" err="1"/>
              <a:t>subtitle</a:t>
            </a:r>
            <a:endParaRPr lang="it-IT" noProof="0"/>
          </a:p>
        </p:txBody>
      </p:sp>
      <p:sp>
        <p:nvSpPr>
          <p:cNvPr id="5" name="Rettangolo 4">
            <a:extLst>
              <a:ext uri="{FF2B5EF4-FFF2-40B4-BE49-F238E27FC236}">
                <a16:creationId xmlns:a16="http://schemas.microsoft.com/office/drawing/2014/main" id="{15A1AF29-12D7-1743-B640-3023850792CF}"/>
              </a:ext>
            </a:extLst>
          </p:cNvPr>
          <p:cNvSpPr/>
          <p:nvPr userDrawn="1"/>
        </p:nvSpPr>
        <p:spPr>
          <a:xfrm>
            <a:off x="8747392" y="3428992"/>
            <a:ext cx="3009909" cy="30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0" i="0">
              <a:latin typeface="Open Sans" panose="020B0606030504020204" pitchFamily="34" charset="0"/>
            </a:endParaRPr>
          </a:p>
        </p:txBody>
      </p:sp>
      <p:pic>
        <p:nvPicPr>
          <p:cNvPr id="6" name="Immagine 5" descr="Immagine che contiene testo, clipart&#10;&#10;Descrizione generata automaticamente">
            <a:extLst>
              <a:ext uri="{FF2B5EF4-FFF2-40B4-BE49-F238E27FC236}">
                <a16:creationId xmlns:a16="http://schemas.microsoft.com/office/drawing/2014/main" id="{6BDAD23D-2B68-EB40-8821-641D89B5FA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8188" y="5768163"/>
            <a:ext cx="1664277" cy="399799"/>
          </a:xfrm>
          <a:prstGeom prst="rect">
            <a:avLst/>
          </a:prstGeom>
        </p:spPr>
      </p:pic>
      <p:sp>
        <p:nvSpPr>
          <p:cNvPr id="3" name="Segnaposto data 2">
            <a:extLst>
              <a:ext uri="{FF2B5EF4-FFF2-40B4-BE49-F238E27FC236}">
                <a16:creationId xmlns:a16="http://schemas.microsoft.com/office/drawing/2014/main" id="{B59ABABC-C03B-704F-816E-34AFC83D1F2B}"/>
              </a:ext>
            </a:extLst>
          </p:cNvPr>
          <p:cNvSpPr>
            <a:spLocks noGrp="1"/>
          </p:cNvSpPr>
          <p:nvPr>
            <p:ph type="dt" sz="half" idx="10"/>
          </p:nvPr>
        </p:nvSpPr>
        <p:spPr>
          <a:xfrm>
            <a:off x="9008188" y="3940802"/>
            <a:ext cx="2281179" cy="511316"/>
          </a:xfrm>
        </p:spPr>
        <p:txBody>
          <a:bodyPr/>
          <a:lstStyle>
            <a:lvl1pPr>
              <a:defRPr>
                <a:solidFill>
                  <a:schemeClr val="bg1"/>
                </a:solidFill>
              </a:defRPr>
            </a:lvl1pPr>
          </a:lstStyle>
          <a:p>
            <a:r>
              <a:rPr lang="it-IT" dirty="0"/>
              <a:t>Milano, </a:t>
            </a:r>
          </a:p>
          <a:p>
            <a:fld id="{98232334-6C0A-2243-8A7C-508CD9F014C2}" type="datetime4">
              <a:rPr lang="it-IT" smtClean="0"/>
              <a:pPr/>
              <a:t>20 giugno 2023</a:t>
            </a:fld>
            <a:endParaRPr lang="es-ES" dirty="0"/>
          </a:p>
        </p:txBody>
      </p:sp>
    </p:spTree>
    <p:extLst>
      <p:ext uri="{BB962C8B-B14F-4D97-AF65-F5344CB8AC3E}">
        <p14:creationId xmlns:p14="http://schemas.microsoft.com/office/powerpoint/2010/main" val="428639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_cover_Re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6706A-73DC-8946-98E0-A1330696A4A5}"/>
              </a:ext>
            </a:extLst>
          </p:cNvPr>
          <p:cNvSpPr>
            <a:spLocks noGrp="1"/>
          </p:cNvSpPr>
          <p:nvPr>
            <p:ph type="title" hasCustomPrompt="1"/>
          </p:nvPr>
        </p:nvSpPr>
        <p:spPr>
          <a:xfrm>
            <a:off x="449597" y="2287579"/>
            <a:ext cx="11327900" cy="1141413"/>
          </a:xfrm>
        </p:spPr>
        <p:txBody>
          <a:bodyPr/>
          <a:lstStyle/>
          <a:p>
            <a:r>
              <a:rPr lang="it-IT" err="1"/>
              <a:t>Main</a:t>
            </a:r>
            <a:r>
              <a:rPr lang="it-IT"/>
              <a:t> Amplifon </a:t>
            </a:r>
            <a:br>
              <a:rPr lang="it-IT"/>
            </a:br>
            <a:r>
              <a:rPr lang="it-IT" err="1"/>
              <a:t>presentation</a:t>
            </a:r>
            <a:r>
              <a:rPr lang="it-IT"/>
              <a:t> </a:t>
            </a:r>
            <a:r>
              <a:rPr lang="it-IT" err="1"/>
              <a:t>title</a:t>
            </a:r>
            <a:r>
              <a:rPr lang="it-IT"/>
              <a:t> </a:t>
            </a:r>
            <a:endParaRPr lang="en-GB"/>
          </a:p>
        </p:txBody>
      </p:sp>
      <p:sp>
        <p:nvSpPr>
          <p:cNvPr id="4" name="Marcador de texto 2">
            <a:extLst>
              <a:ext uri="{FF2B5EF4-FFF2-40B4-BE49-F238E27FC236}">
                <a16:creationId xmlns:a16="http://schemas.microsoft.com/office/drawing/2014/main" id="{64B2E2A6-FC40-9045-9D78-0BA318BDD83A}"/>
              </a:ext>
            </a:extLst>
          </p:cNvPr>
          <p:cNvSpPr>
            <a:spLocks noGrp="1"/>
          </p:cNvSpPr>
          <p:nvPr>
            <p:ph idx="1" hasCustomPrompt="1"/>
          </p:nvPr>
        </p:nvSpPr>
        <p:spPr>
          <a:xfrm>
            <a:off x="449597" y="3804001"/>
            <a:ext cx="11327900" cy="273104"/>
          </a:xfrm>
          <a:prstGeom prst="rect">
            <a:avLst/>
          </a:prstGeom>
        </p:spPr>
        <p:txBody>
          <a:bodyPr vert="horz" lIns="0" tIns="0" rIns="0" bIns="0" rtlCol="0">
            <a:noAutofit/>
          </a:bodyPr>
          <a:lstStyle>
            <a:lvl1pPr>
              <a:defRPr/>
            </a:lvl1pPr>
          </a:lstStyle>
          <a:p>
            <a:r>
              <a:rPr lang="it-IT" noProof="0" err="1"/>
              <a:t>Main</a:t>
            </a:r>
            <a:r>
              <a:rPr lang="it-IT" noProof="0"/>
              <a:t> </a:t>
            </a:r>
            <a:r>
              <a:rPr lang="it-IT" noProof="0" err="1"/>
              <a:t>presentation</a:t>
            </a:r>
            <a:r>
              <a:rPr lang="it-IT" noProof="0"/>
              <a:t> </a:t>
            </a:r>
            <a:r>
              <a:rPr lang="it-IT" noProof="0" err="1"/>
              <a:t>subtitle</a:t>
            </a:r>
            <a:endParaRPr lang="it-IT" noProof="0"/>
          </a:p>
        </p:txBody>
      </p:sp>
      <p:pic>
        <p:nvPicPr>
          <p:cNvPr id="5" name="Immagine 4" descr="Immagine che contiene testo, clipart&#10;&#10;Descrizione generata automaticamente">
            <a:extLst>
              <a:ext uri="{FF2B5EF4-FFF2-40B4-BE49-F238E27FC236}">
                <a16:creationId xmlns:a16="http://schemas.microsoft.com/office/drawing/2014/main" id="{D854ABAA-8049-C942-A643-F659C0D14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761" y="5994426"/>
            <a:ext cx="2281180" cy="547993"/>
          </a:xfrm>
          <a:prstGeom prst="rect">
            <a:avLst/>
          </a:prstGeom>
        </p:spPr>
      </p:pic>
    </p:spTree>
    <p:extLst>
      <p:ext uri="{BB962C8B-B14F-4D97-AF65-F5344CB8AC3E}">
        <p14:creationId xmlns:p14="http://schemas.microsoft.com/office/powerpoint/2010/main" val="109462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_cover_Light_Grey">
    <p:bg>
      <p:bgPr>
        <a:solidFill>
          <a:srgbClr val="D3D3D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86706A-73DC-8946-98E0-A1330696A4A5}"/>
              </a:ext>
            </a:extLst>
          </p:cNvPr>
          <p:cNvSpPr>
            <a:spLocks noGrp="1"/>
          </p:cNvSpPr>
          <p:nvPr>
            <p:ph type="title" hasCustomPrompt="1"/>
          </p:nvPr>
        </p:nvSpPr>
        <p:spPr/>
        <p:txBody>
          <a:bodyPr/>
          <a:lstStyle>
            <a:lvl1pPr>
              <a:defRPr>
                <a:solidFill>
                  <a:srgbClr val="C4003E"/>
                </a:solidFill>
              </a:defRPr>
            </a:lvl1pPr>
          </a:lstStyle>
          <a:p>
            <a:r>
              <a:rPr lang="it-IT"/>
              <a:t>01</a:t>
            </a:r>
            <a:br>
              <a:rPr lang="it-IT"/>
            </a:br>
            <a:r>
              <a:rPr lang="it-IT" err="1"/>
              <a:t>Name</a:t>
            </a:r>
            <a:r>
              <a:rPr lang="it-IT"/>
              <a:t> of a sub-</a:t>
            </a:r>
            <a:r>
              <a:rPr lang="it-IT" err="1"/>
              <a:t>section</a:t>
            </a:r>
            <a:endParaRPr lang="en-GB"/>
          </a:p>
        </p:txBody>
      </p:sp>
      <p:sp>
        <p:nvSpPr>
          <p:cNvPr id="4" name="Marcador de texto 2">
            <a:extLst>
              <a:ext uri="{FF2B5EF4-FFF2-40B4-BE49-F238E27FC236}">
                <a16:creationId xmlns:a16="http://schemas.microsoft.com/office/drawing/2014/main" id="{64B2E2A6-FC40-9045-9D78-0BA318BDD83A}"/>
              </a:ext>
            </a:extLst>
          </p:cNvPr>
          <p:cNvSpPr>
            <a:spLocks noGrp="1"/>
          </p:cNvSpPr>
          <p:nvPr>
            <p:ph idx="1" hasCustomPrompt="1"/>
          </p:nvPr>
        </p:nvSpPr>
        <p:spPr>
          <a:xfrm>
            <a:off x="451203" y="3804001"/>
            <a:ext cx="11293572" cy="273104"/>
          </a:xfrm>
          <a:prstGeom prst="rect">
            <a:avLst/>
          </a:prstGeom>
        </p:spPr>
        <p:txBody>
          <a:bodyPr vert="horz" lIns="0" tIns="0" rIns="0" bIns="0" rtlCol="0">
            <a:noAutofit/>
          </a:bodyPr>
          <a:lstStyle>
            <a:lvl1pPr>
              <a:defRPr>
                <a:solidFill>
                  <a:srgbClr val="C4003E"/>
                </a:solidFill>
              </a:defRPr>
            </a:lvl1pPr>
          </a:lstStyle>
          <a:p>
            <a:r>
              <a:rPr lang="it-IT" noProof="0" err="1"/>
              <a:t>Subtitle</a:t>
            </a:r>
            <a:r>
              <a:rPr lang="it-IT" noProof="0"/>
              <a:t> </a:t>
            </a:r>
            <a:r>
              <a:rPr lang="it-IT" noProof="0" err="1"/>
              <a:t>goes</a:t>
            </a:r>
            <a:r>
              <a:rPr lang="it-IT" noProof="0"/>
              <a:t> </a:t>
            </a:r>
            <a:r>
              <a:rPr lang="it-IT" noProof="0" err="1"/>
              <a:t>here</a:t>
            </a:r>
            <a:endParaRPr lang="it-IT" noProof="0"/>
          </a:p>
        </p:txBody>
      </p:sp>
      <p:sp>
        <p:nvSpPr>
          <p:cNvPr id="9" name="Segnaposto numero diapositiva 15">
            <a:extLst>
              <a:ext uri="{FF2B5EF4-FFF2-40B4-BE49-F238E27FC236}">
                <a16:creationId xmlns:a16="http://schemas.microsoft.com/office/drawing/2014/main" id="{15501F50-26B9-AC4C-8D27-85663B6973FE}"/>
              </a:ext>
            </a:extLst>
          </p:cNvPr>
          <p:cNvSpPr>
            <a:spLocks noGrp="1"/>
          </p:cNvSpPr>
          <p:nvPr>
            <p:ph type="sldNum" sz="quarter" idx="27"/>
          </p:nvPr>
        </p:nvSpPr>
        <p:spPr>
          <a:xfrm>
            <a:off x="11224630" y="6542400"/>
            <a:ext cx="532959" cy="160661"/>
          </a:xfrm>
          <a:prstGeom prst="rect">
            <a:avLst/>
          </a:prstGeom>
        </p:spPr>
        <p:txBody>
          <a:bodyPr lIns="0" tIns="0" rIns="0" bIns="0"/>
          <a:lstStyle>
            <a:lvl1pPr algn="r">
              <a:defRPr sz="933">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BBC51755-06F9-114F-B8FD-1A6D73E5B8FB}" type="slidenum">
              <a:rPr lang="es-ES" smtClean="0"/>
              <a:pPr/>
              <a:t>‹N°›</a:t>
            </a:fld>
            <a:endParaRPr lang="es-ES"/>
          </a:p>
        </p:txBody>
      </p:sp>
      <p:cxnSp>
        <p:nvCxnSpPr>
          <p:cNvPr id="11" name="Connettore 1 10">
            <a:extLst>
              <a:ext uri="{FF2B5EF4-FFF2-40B4-BE49-F238E27FC236}">
                <a16:creationId xmlns:a16="http://schemas.microsoft.com/office/drawing/2014/main" id="{A8DB4DBD-21DD-044B-9ABB-7D1DF5EAA9D8}"/>
              </a:ext>
            </a:extLst>
          </p:cNvPr>
          <p:cNvCxnSpPr>
            <a:cxnSpLocks/>
          </p:cNvCxnSpPr>
          <p:nvPr userDrawn="1"/>
        </p:nvCxnSpPr>
        <p:spPr>
          <a:xfrm>
            <a:off x="443346" y="6377517"/>
            <a:ext cx="11305309"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BA1A4AB4-067E-BE4C-8C41-BBF8EB2C3C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200" y="6496765"/>
            <a:ext cx="204168" cy="200587"/>
          </a:xfrm>
          <a:prstGeom prst="rect">
            <a:avLst/>
          </a:prstGeom>
        </p:spPr>
      </p:pic>
    </p:spTree>
    <p:extLst>
      <p:ext uri="{BB962C8B-B14F-4D97-AF65-F5344CB8AC3E}">
        <p14:creationId xmlns:p14="http://schemas.microsoft.com/office/powerpoint/2010/main" val="157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FEE27C-1F75-D744-AE62-9AFD02E2AC3A}"/>
              </a:ext>
            </a:extLst>
          </p:cNvPr>
          <p:cNvSpPr>
            <a:spLocks noGrp="1"/>
          </p:cNvSpPr>
          <p:nvPr>
            <p:ph type="title"/>
          </p:nvPr>
        </p:nvSpPr>
        <p:spPr>
          <a:xfrm>
            <a:off x="451203" y="206847"/>
            <a:ext cx="11327900" cy="366183"/>
          </a:xfrm>
          <a:prstGeom prst="rect">
            <a:avLst/>
          </a:prstGeom>
        </p:spPr>
        <p:txBody>
          <a:bodyPr vert="horz" lIns="0" tIns="0" rIns="0" bIns="0" rtlCol="0" anchor="t" anchorCtr="0">
            <a:noAutofit/>
          </a:bodyPr>
          <a:lstStyle/>
          <a:p>
            <a:r>
              <a:rPr lang="it-IT"/>
              <a:t>Fare clic per modificare lo stile del titolo del modello</a:t>
            </a:r>
            <a:endParaRPr lang="es-ES"/>
          </a:p>
        </p:txBody>
      </p:sp>
      <p:sp>
        <p:nvSpPr>
          <p:cNvPr id="3" name="Marcador de texto 2">
            <a:extLst>
              <a:ext uri="{FF2B5EF4-FFF2-40B4-BE49-F238E27FC236}">
                <a16:creationId xmlns:a16="http://schemas.microsoft.com/office/drawing/2014/main" id="{054D3735-4706-D14E-A99A-AA7CEEE31865}"/>
              </a:ext>
            </a:extLst>
          </p:cNvPr>
          <p:cNvSpPr>
            <a:spLocks noGrp="1"/>
          </p:cNvSpPr>
          <p:nvPr>
            <p:ph type="body" idx="1"/>
          </p:nvPr>
        </p:nvSpPr>
        <p:spPr>
          <a:xfrm>
            <a:off x="451204" y="1110192"/>
            <a:ext cx="11325321" cy="4938069"/>
          </a:xfrm>
          <a:prstGeom prst="rect">
            <a:avLst/>
          </a:prstGeom>
        </p:spPr>
        <p:txBody>
          <a:bodyPr vert="horz" lIns="0" tIns="0" rIns="0" bIns="0" rtlCol="0">
            <a:noAutofit/>
          </a:bodyPr>
          <a:lstStyle/>
          <a:p>
            <a:r>
              <a:rPr lang="it-IT" noProof="0" dirty="0"/>
              <a:t>Modifica degli stili di testo di ripetizione
Secondo livello
Terzo livello
Quarto livello
Quinto livello</a:t>
            </a:r>
          </a:p>
        </p:txBody>
      </p:sp>
      <p:sp>
        <p:nvSpPr>
          <p:cNvPr id="6" name="Marcador de número de diapositiva 5">
            <a:extLst>
              <a:ext uri="{FF2B5EF4-FFF2-40B4-BE49-F238E27FC236}">
                <a16:creationId xmlns:a16="http://schemas.microsoft.com/office/drawing/2014/main" id="{7AD75B5D-373E-5C42-979C-C779CFC1B991}"/>
              </a:ext>
            </a:extLst>
          </p:cNvPr>
          <p:cNvSpPr>
            <a:spLocks noGrp="1"/>
          </p:cNvSpPr>
          <p:nvPr>
            <p:ph type="sldNum" sz="quarter" idx="4"/>
          </p:nvPr>
        </p:nvSpPr>
        <p:spPr>
          <a:xfrm>
            <a:off x="11224630" y="6540827"/>
            <a:ext cx="532959" cy="160661"/>
          </a:xfrm>
          <a:prstGeom prst="rect">
            <a:avLst/>
          </a:prstGeom>
        </p:spPr>
        <p:txBody>
          <a:bodyPr vert="horz" lIns="0" tIns="0" rIns="0" bIns="0" rtlCol="0" anchor="t" anchorCtr="0"/>
          <a:lstStyle>
            <a:lvl1pPr algn="r">
              <a:defRPr sz="933"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BBC51755-06F9-114F-B8FD-1A6D73E5B8FB}" type="slidenum">
              <a:rPr lang="es-ES" smtClean="0"/>
              <a:pPr/>
              <a:t>‹N°›</a:t>
            </a:fld>
            <a:endParaRPr lang="es-ES"/>
          </a:p>
        </p:txBody>
      </p:sp>
      <p:pic>
        <p:nvPicPr>
          <p:cNvPr id="14" name="Immagine 13">
            <a:extLst>
              <a:ext uri="{FF2B5EF4-FFF2-40B4-BE49-F238E27FC236}">
                <a16:creationId xmlns:a16="http://schemas.microsoft.com/office/drawing/2014/main" id="{9204C004-58FC-C04A-9553-4C5B4AE9D11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51200" y="6496765"/>
            <a:ext cx="204168" cy="200587"/>
          </a:xfrm>
          <a:prstGeom prst="rect">
            <a:avLst/>
          </a:prstGeom>
        </p:spPr>
      </p:pic>
      <p:cxnSp>
        <p:nvCxnSpPr>
          <p:cNvPr id="17" name="Connettore 1 16">
            <a:extLst>
              <a:ext uri="{FF2B5EF4-FFF2-40B4-BE49-F238E27FC236}">
                <a16:creationId xmlns:a16="http://schemas.microsoft.com/office/drawing/2014/main" id="{677DF8EF-E958-7B40-A47C-A69A280F1BE5}"/>
              </a:ext>
            </a:extLst>
          </p:cNvPr>
          <p:cNvCxnSpPr>
            <a:cxnSpLocks/>
          </p:cNvCxnSpPr>
          <p:nvPr userDrawn="1"/>
        </p:nvCxnSpPr>
        <p:spPr>
          <a:xfrm>
            <a:off x="443346" y="6377517"/>
            <a:ext cx="11305309"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315823"/>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7" r:id="rId3"/>
    <p:sldLayoutId id="2147483668" r:id="rId4"/>
    <p:sldLayoutId id="2147483670" r:id="rId5"/>
    <p:sldLayoutId id="2147483673" r:id="rId6"/>
    <p:sldLayoutId id="2147483675" r:id="rId7"/>
  </p:sldLayoutIdLst>
  <p:hf hdr="0"/>
  <p:txStyles>
    <p:titleStyle>
      <a:lvl1pPr algn="l" defTabSz="1219170" rtl="0" eaLnBrk="1" latinLnBrk="0" hangingPunct="1">
        <a:lnSpc>
          <a:spcPct val="90000"/>
        </a:lnSpc>
        <a:spcBef>
          <a:spcPct val="0"/>
        </a:spcBef>
        <a:buNone/>
        <a:defRPr sz="2933" b="1" i="0" kern="1200">
          <a:solidFill>
            <a:srgbClr val="C4003E"/>
          </a:solidFill>
          <a:latin typeface="Value Sans Pro" panose="020B0503050101040103" pitchFamily="34" charset="0"/>
          <a:ea typeface="Open Sans" panose="020B0606030504020204" pitchFamily="34" charset="0"/>
          <a:cs typeface="Open Sans" panose="020B0606030504020204" pitchFamily="34" charset="0"/>
        </a:defRPr>
      </a:lvl1pPr>
    </p:titleStyle>
    <p:bodyStyle>
      <a:lvl1pPr marL="0" indent="0" algn="l" defTabSz="1219170" rtl="0" eaLnBrk="1" latinLnBrk="0" hangingPunct="1">
        <a:lnSpc>
          <a:spcPct val="100000"/>
        </a:lnSpc>
        <a:spcBef>
          <a:spcPts val="667"/>
        </a:spcBef>
        <a:buClr>
          <a:schemeClr val="accent1"/>
        </a:buClr>
        <a:buFont typeface="Tipo de letra del sistema"/>
        <a:buNone/>
        <a:defRPr sz="133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s-E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
          <p15:clr>
            <a:srgbClr val="F26B43"/>
          </p15:clr>
        </p15:guide>
        <p15:guide id="10" pos="5556">
          <p15:clr>
            <a:srgbClr val="F26B43"/>
          </p15:clr>
        </p15:guide>
        <p15:guide id="23" orient="horz" pos="522">
          <p15:clr>
            <a:srgbClr val="F26B43"/>
          </p15:clr>
        </p15:guide>
        <p15:guide id="34" orient="horz" pos="3011">
          <p15:clr>
            <a:srgbClr val="F26B43"/>
          </p15:clr>
        </p15:guide>
        <p15:guide id="36" orient="horz" pos="95">
          <p15:clr>
            <a:srgbClr val="F26B43"/>
          </p15:clr>
        </p15:guide>
        <p15:guide id="37" orient="horz" pos="3140">
          <p15:clr>
            <a:srgbClr val="F26B43"/>
          </p15:clr>
        </p15:guide>
        <p15:guide id="38" pos="2880">
          <p15:clr>
            <a:srgbClr val="F26B43"/>
          </p15:clr>
        </p15:guide>
        <p15:guide id="39" orient="horz" pos="6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FEE27C-1F75-D744-AE62-9AFD02E2AC3A}"/>
              </a:ext>
            </a:extLst>
          </p:cNvPr>
          <p:cNvSpPr>
            <a:spLocks noGrp="1"/>
          </p:cNvSpPr>
          <p:nvPr>
            <p:ph type="title"/>
          </p:nvPr>
        </p:nvSpPr>
        <p:spPr>
          <a:xfrm>
            <a:off x="449597" y="2287579"/>
            <a:ext cx="11293572" cy="1141413"/>
          </a:xfrm>
          <a:prstGeom prst="rect">
            <a:avLst/>
          </a:prstGeom>
        </p:spPr>
        <p:txBody>
          <a:bodyPr vert="horz" lIns="0" tIns="0" rIns="0" bIns="0" rtlCol="0" anchor="t" anchorCtr="0">
            <a:noAutofit/>
          </a:bodyPr>
          <a:lstStyle/>
          <a:p>
            <a:r>
              <a:rPr lang="it-IT"/>
              <a:t>Fare clic per modificare lo stile del titolo del modello</a:t>
            </a:r>
            <a:endParaRPr lang="es-ES"/>
          </a:p>
        </p:txBody>
      </p:sp>
      <p:sp>
        <p:nvSpPr>
          <p:cNvPr id="3" name="Marcador de texto 2">
            <a:extLst>
              <a:ext uri="{FF2B5EF4-FFF2-40B4-BE49-F238E27FC236}">
                <a16:creationId xmlns:a16="http://schemas.microsoft.com/office/drawing/2014/main" id="{054D3735-4706-D14E-A99A-AA7CEEE31865}"/>
              </a:ext>
            </a:extLst>
          </p:cNvPr>
          <p:cNvSpPr>
            <a:spLocks noGrp="1"/>
          </p:cNvSpPr>
          <p:nvPr>
            <p:ph type="body" idx="1"/>
          </p:nvPr>
        </p:nvSpPr>
        <p:spPr>
          <a:xfrm>
            <a:off x="449597" y="3804001"/>
            <a:ext cx="11293572" cy="273104"/>
          </a:xfrm>
          <a:prstGeom prst="rect">
            <a:avLst/>
          </a:prstGeom>
        </p:spPr>
        <p:txBody>
          <a:bodyPr vert="horz" lIns="0" tIns="0" rIns="0" bIns="0" rtlCol="0">
            <a:noAutofit/>
          </a:bodyPr>
          <a:lstStyle/>
          <a:p>
            <a:r>
              <a:rPr lang="it-IT" noProof="0"/>
              <a:t>Modifica degli stili di testo di ripetizione
</a:t>
            </a:r>
          </a:p>
        </p:txBody>
      </p:sp>
      <p:sp>
        <p:nvSpPr>
          <p:cNvPr id="4" name="Marcador de fecha 3">
            <a:extLst>
              <a:ext uri="{FF2B5EF4-FFF2-40B4-BE49-F238E27FC236}">
                <a16:creationId xmlns:a16="http://schemas.microsoft.com/office/drawing/2014/main" id="{33F993D7-F0F4-CC44-B8EF-80658CE28947}"/>
              </a:ext>
            </a:extLst>
          </p:cNvPr>
          <p:cNvSpPr>
            <a:spLocks noGrp="1"/>
          </p:cNvSpPr>
          <p:nvPr>
            <p:ph type="dt" sz="half" idx="2"/>
          </p:nvPr>
        </p:nvSpPr>
        <p:spPr>
          <a:xfrm>
            <a:off x="449593" y="5931919"/>
            <a:ext cx="2281179" cy="176492"/>
          </a:xfrm>
          <a:prstGeom prst="rect">
            <a:avLst/>
          </a:prstGeom>
        </p:spPr>
        <p:txBody>
          <a:bodyPr vert="horz" lIns="0" tIns="0" rIns="0" bIns="0" rtlCol="0" anchor="t" anchorCtr="0"/>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it-IT"/>
              <a:t>Milano, </a:t>
            </a:r>
            <a:fld id="{98232334-6C0A-2243-8A7C-508CD9F014C2}" type="datetime4">
              <a:rPr lang="it-IT" smtClean="0"/>
              <a:pPr/>
              <a:t>20 giugno 2023</a:t>
            </a:fld>
            <a:endParaRPr lang="es-ES"/>
          </a:p>
        </p:txBody>
      </p:sp>
    </p:spTree>
    <p:extLst>
      <p:ext uri="{BB962C8B-B14F-4D97-AF65-F5344CB8AC3E}">
        <p14:creationId xmlns:p14="http://schemas.microsoft.com/office/powerpoint/2010/main" val="2126141999"/>
      </p:ext>
    </p:extLst>
  </p:cSld>
  <p:clrMap bg1="lt1" tx1="dk1" bg2="lt2" tx2="dk2" accent1="accent1" accent2="accent2" accent3="accent3" accent4="accent4" accent5="accent5" accent6="accent6" hlink="hlink" folHlink="folHlink"/>
  <p:sldLayoutIdLst>
    <p:sldLayoutId id="2147483677" r:id="rId1"/>
    <p:sldLayoutId id="2147483680" r:id="rId2"/>
    <p:sldLayoutId id="2147483681" r:id="rId3"/>
    <p:sldLayoutId id="2147483682" r:id="rId4"/>
    <p:sldLayoutId id="2147483683" r:id="rId5"/>
  </p:sldLayoutIdLst>
  <p:hf hdr="0"/>
  <p:txStyles>
    <p:titleStyle>
      <a:lvl1pPr algn="l" defTabSz="1219170" rtl="0" eaLnBrk="1" latinLnBrk="0" hangingPunct="1">
        <a:lnSpc>
          <a:spcPct val="90000"/>
        </a:lnSpc>
        <a:spcBef>
          <a:spcPct val="0"/>
        </a:spcBef>
        <a:buNone/>
        <a:defRPr sz="4533" b="1" i="0" kern="1200">
          <a:solidFill>
            <a:schemeClr val="bg1"/>
          </a:solidFill>
          <a:latin typeface="Value Sans Pro" panose="020B0503050101040103" pitchFamily="34" charset="0"/>
          <a:ea typeface="Open Sans" panose="020B0606030504020204" pitchFamily="34" charset="0"/>
          <a:cs typeface="Open Sans" panose="020B0606030504020204" pitchFamily="34" charset="0"/>
        </a:defRPr>
      </a:lvl1pPr>
    </p:titleStyle>
    <p:bodyStyle>
      <a:lvl1pPr marL="0" indent="0" algn="l" defTabSz="1219170" rtl="0" eaLnBrk="1" latinLnBrk="0" hangingPunct="1">
        <a:lnSpc>
          <a:spcPct val="100000"/>
        </a:lnSpc>
        <a:spcBef>
          <a:spcPts val="667"/>
        </a:spcBef>
        <a:buClr>
          <a:schemeClr val="accent1"/>
        </a:buClr>
        <a:buFont typeface="Tipo de letra del sistema"/>
        <a:buNone/>
        <a:defRPr sz="2133"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s-E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
          <p15:clr>
            <a:srgbClr val="F26B43"/>
          </p15:clr>
        </p15:guide>
        <p15:guide id="10" pos="5556">
          <p15:clr>
            <a:srgbClr val="F26B43"/>
          </p15:clr>
        </p15:guide>
        <p15:guide id="23" orient="horz" pos="3140">
          <p15:clr>
            <a:srgbClr val="F26B43"/>
          </p15:clr>
        </p15:guide>
        <p15:guide id="33" orient="horz" pos="199">
          <p15:clr>
            <a:srgbClr val="F26B43"/>
          </p15:clr>
        </p15:guide>
        <p15:guide id="34" orient="horz" pos="30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CAF8D1-655C-164C-A79D-32455B2329E3}"/>
              </a:ext>
            </a:extLst>
          </p:cNvPr>
          <p:cNvSpPr>
            <a:spLocks noGrp="1"/>
          </p:cNvSpPr>
          <p:nvPr>
            <p:ph type="title"/>
          </p:nvPr>
        </p:nvSpPr>
        <p:spPr>
          <a:xfrm>
            <a:off x="432050" y="3034199"/>
            <a:ext cx="11327900" cy="1141413"/>
          </a:xfrm>
        </p:spPr>
        <p:txBody>
          <a:bodyPr/>
          <a:lstStyle/>
          <a:p>
            <a:r>
              <a:rPr lang="en-GB" dirty="0"/>
              <a:t>Stéréophonie et </a:t>
            </a:r>
            <a:r>
              <a:rPr lang="en-GB" dirty="0" err="1"/>
              <a:t>stéréo-équilibrage</a:t>
            </a:r>
            <a:endParaRPr lang="en-GB" dirty="0"/>
          </a:p>
        </p:txBody>
      </p:sp>
    </p:spTree>
    <p:extLst>
      <p:ext uri="{BB962C8B-B14F-4D97-AF65-F5344CB8AC3E}">
        <p14:creationId xmlns:p14="http://schemas.microsoft.com/office/powerpoint/2010/main" val="371229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07B6BB2-5E3F-4867-B9F6-FD16EC3C6E0C}"/>
              </a:ext>
            </a:extLst>
          </p:cNvPr>
          <p:cNvSpPr>
            <a:spLocks noGrp="1"/>
          </p:cNvSpPr>
          <p:nvPr>
            <p:ph type="sldNum" sz="quarter" idx="27"/>
          </p:nvPr>
        </p:nvSpPr>
        <p:spPr/>
        <p:txBody>
          <a:bodyPr/>
          <a:lstStyle/>
          <a:p>
            <a:fld id="{BBC51755-06F9-114F-B8FD-1A6D73E5B8FB}" type="slidenum">
              <a:rPr lang="es-ES" smtClean="0"/>
              <a:pPr/>
              <a:t>10</a:t>
            </a:fld>
            <a:endParaRPr lang="es-ES"/>
          </a:p>
        </p:txBody>
      </p:sp>
      <p:sp>
        <p:nvSpPr>
          <p:cNvPr id="3" name="Titre 2">
            <a:extLst>
              <a:ext uri="{FF2B5EF4-FFF2-40B4-BE49-F238E27FC236}">
                <a16:creationId xmlns:a16="http://schemas.microsoft.com/office/drawing/2014/main" id="{B72EA325-42DB-42E0-8FED-E3E6946B9B45}"/>
              </a:ext>
            </a:extLst>
          </p:cNvPr>
          <p:cNvSpPr>
            <a:spLocks noGrp="1"/>
          </p:cNvSpPr>
          <p:nvPr>
            <p:ph type="title"/>
          </p:nvPr>
        </p:nvSpPr>
        <p:spPr/>
        <p:txBody>
          <a:bodyPr/>
          <a:lstStyle/>
          <a:p>
            <a:r>
              <a:rPr lang="fr-FR" dirty="0"/>
              <a:t>Le stéréo-équilibrage Amplifon</a:t>
            </a:r>
          </a:p>
        </p:txBody>
      </p:sp>
      <p:pic>
        <p:nvPicPr>
          <p:cNvPr id="6" name="Espace réservé du contenu 3">
            <a:extLst>
              <a:ext uri="{FF2B5EF4-FFF2-40B4-BE49-F238E27FC236}">
                <a16:creationId xmlns:a16="http://schemas.microsoft.com/office/drawing/2014/main" id="{FA5CD039-E2D7-4C42-8DB0-CF47D89F70EE}"/>
              </a:ext>
            </a:extLst>
          </p:cNvPr>
          <p:cNvPicPr>
            <a:picLocks/>
          </p:cNvPicPr>
          <p:nvPr/>
        </p:nvPicPr>
        <p:blipFill rotWithShape="1">
          <a:blip r:embed="rId2"/>
          <a:srcRect r="34883"/>
          <a:stretch/>
        </p:blipFill>
        <p:spPr>
          <a:xfrm>
            <a:off x="1645920" y="1014153"/>
            <a:ext cx="8429105" cy="4838007"/>
          </a:xfrm>
          <a:prstGeom prst="rect">
            <a:avLst/>
          </a:prstGeom>
        </p:spPr>
      </p:pic>
      <p:sp>
        <p:nvSpPr>
          <p:cNvPr id="7" name="ZoneTexte 6">
            <a:extLst>
              <a:ext uri="{FF2B5EF4-FFF2-40B4-BE49-F238E27FC236}">
                <a16:creationId xmlns:a16="http://schemas.microsoft.com/office/drawing/2014/main" id="{22189D3E-0C57-4EA6-B92E-50E2F317166C}"/>
              </a:ext>
            </a:extLst>
          </p:cNvPr>
          <p:cNvSpPr txBox="1"/>
          <p:nvPr/>
        </p:nvSpPr>
        <p:spPr>
          <a:xfrm>
            <a:off x="5721475" y="3125901"/>
            <a:ext cx="1440192" cy="923330"/>
          </a:xfrm>
          <a:prstGeom prst="rect">
            <a:avLst/>
          </a:prstGeom>
          <a:noFill/>
        </p:spPr>
        <p:txBody>
          <a:bodyPr wrap="square" rtlCol="0">
            <a:spAutoFit/>
          </a:bodyPr>
          <a:lstStyle/>
          <a:p>
            <a:pPr algn="ctr" fontAlgn="base">
              <a:spcBef>
                <a:spcPct val="0"/>
              </a:spcBef>
              <a:spcAft>
                <a:spcPct val="0"/>
              </a:spcAft>
            </a:pPr>
            <a:r>
              <a:rPr lang="fr-FR" sz="5400" dirty="0">
                <a:solidFill>
                  <a:srgbClr val="C5003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8" name="ZoneTexte 7">
            <a:extLst>
              <a:ext uri="{FF2B5EF4-FFF2-40B4-BE49-F238E27FC236}">
                <a16:creationId xmlns:a16="http://schemas.microsoft.com/office/drawing/2014/main" id="{F05EFACF-23E1-437F-B60C-215364A4743C}"/>
              </a:ext>
            </a:extLst>
          </p:cNvPr>
          <p:cNvSpPr txBox="1"/>
          <p:nvPr/>
        </p:nvSpPr>
        <p:spPr>
          <a:xfrm>
            <a:off x="8094849" y="3125901"/>
            <a:ext cx="1440192" cy="923330"/>
          </a:xfrm>
          <a:prstGeom prst="rect">
            <a:avLst/>
          </a:prstGeom>
          <a:noFill/>
        </p:spPr>
        <p:txBody>
          <a:bodyPr wrap="square" rtlCol="0">
            <a:spAutoFit/>
          </a:bodyPr>
          <a:lstStyle/>
          <a:p>
            <a:pPr algn="ctr" fontAlgn="base">
              <a:spcBef>
                <a:spcPct val="0"/>
              </a:spcBef>
              <a:spcAft>
                <a:spcPct val="0"/>
              </a:spcAft>
            </a:pPr>
            <a:r>
              <a:rPr lang="fr-FR" sz="5400" dirty="0">
                <a:solidFill>
                  <a:srgbClr val="C5003E"/>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9" name="ZoneTexte 8">
            <a:extLst>
              <a:ext uri="{FF2B5EF4-FFF2-40B4-BE49-F238E27FC236}">
                <a16:creationId xmlns:a16="http://schemas.microsoft.com/office/drawing/2014/main" id="{2D75A4E4-D7B9-45EC-A7C2-90B86A5A3A03}"/>
              </a:ext>
            </a:extLst>
          </p:cNvPr>
          <p:cNvSpPr txBox="1"/>
          <p:nvPr/>
        </p:nvSpPr>
        <p:spPr>
          <a:xfrm>
            <a:off x="3348101" y="3125901"/>
            <a:ext cx="1440192" cy="923330"/>
          </a:xfrm>
          <a:prstGeom prst="rect">
            <a:avLst/>
          </a:prstGeom>
          <a:noFill/>
        </p:spPr>
        <p:txBody>
          <a:bodyPr wrap="square" rtlCol="0">
            <a:spAutoFit/>
          </a:bodyPr>
          <a:lstStyle/>
          <a:p>
            <a:pPr algn="ctr" fontAlgn="base">
              <a:spcBef>
                <a:spcPct val="0"/>
              </a:spcBef>
              <a:spcAft>
                <a:spcPct val="0"/>
              </a:spcAft>
            </a:pPr>
            <a:r>
              <a:rPr lang="fr-FR" sz="5400" dirty="0">
                <a:solidFill>
                  <a:srgbClr val="C5003E"/>
                </a:solidFill>
                <a:latin typeface="Open Sans" panose="020B0606030504020204" pitchFamily="34" charset="0"/>
                <a:ea typeface="Open Sans" panose="020B0606030504020204" pitchFamily="34" charset="0"/>
                <a:cs typeface="Open Sans" panose="020B0606030504020204" pitchFamily="34" charset="0"/>
              </a:rPr>
              <a:t>3</a:t>
            </a:r>
          </a:p>
        </p:txBody>
      </p:sp>
      <p:pic>
        <p:nvPicPr>
          <p:cNvPr id="10" name="Espace réservé du contenu 3">
            <a:extLst>
              <a:ext uri="{FF2B5EF4-FFF2-40B4-BE49-F238E27FC236}">
                <a16:creationId xmlns:a16="http://schemas.microsoft.com/office/drawing/2014/main" id="{43A26E9F-69E0-4C44-A2AA-381FDCFCD55F}"/>
              </a:ext>
            </a:extLst>
          </p:cNvPr>
          <p:cNvPicPr>
            <a:picLocks/>
          </p:cNvPicPr>
          <p:nvPr/>
        </p:nvPicPr>
        <p:blipFill rotWithShape="1">
          <a:blip r:embed="rId2"/>
          <a:srcRect l="711" t="33497" r="93991" b="42696"/>
          <a:stretch/>
        </p:blipFill>
        <p:spPr>
          <a:xfrm>
            <a:off x="15831" y="2004645"/>
            <a:ext cx="1557998" cy="2646485"/>
          </a:xfrm>
          <a:prstGeom prst="rect">
            <a:avLst/>
          </a:prstGeom>
        </p:spPr>
      </p:pic>
      <p:pic>
        <p:nvPicPr>
          <p:cNvPr id="11" name="Image 10">
            <a:extLst>
              <a:ext uri="{FF2B5EF4-FFF2-40B4-BE49-F238E27FC236}">
                <a16:creationId xmlns:a16="http://schemas.microsoft.com/office/drawing/2014/main" id="{9E7900C3-2D5C-4571-99E7-84432AE6AA96}"/>
              </a:ext>
            </a:extLst>
          </p:cNvPr>
          <p:cNvPicPr>
            <a:picLocks noChangeAspect="1"/>
          </p:cNvPicPr>
          <p:nvPr/>
        </p:nvPicPr>
        <p:blipFill>
          <a:blip r:embed="rId3"/>
          <a:stretch>
            <a:fillRect/>
          </a:stretch>
        </p:blipFill>
        <p:spPr>
          <a:xfrm>
            <a:off x="10075025" y="0"/>
            <a:ext cx="1919908" cy="1829148"/>
          </a:xfrm>
          <a:prstGeom prst="rect">
            <a:avLst/>
          </a:prstGeom>
        </p:spPr>
      </p:pic>
    </p:spTree>
    <p:extLst>
      <p:ext uri="{BB962C8B-B14F-4D97-AF65-F5344CB8AC3E}">
        <p14:creationId xmlns:p14="http://schemas.microsoft.com/office/powerpoint/2010/main" val="86301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8AF619-323F-4469-A2B1-FEBA405D4AC0}"/>
              </a:ext>
            </a:extLst>
          </p:cNvPr>
          <p:cNvSpPr>
            <a:spLocks noGrp="1"/>
          </p:cNvSpPr>
          <p:nvPr>
            <p:ph type="sldNum" sz="quarter" idx="27"/>
          </p:nvPr>
        </p:nvSpPr>
        <p:spPr/>
        <p:txBody>
          <a:bodyPr/>
          <a:lstStyle/>
          <a:p>
            <a:fld id="{BBC51755-06F9-114F-B8FD-1A6D73E5B8FB}" type="slidenum">
              <a:rPr lang="es-ES" smtClean="0"/>
              <a:pPr/>
              <a:t>11</a:t>
            </a:fld>
            <a:endParaRPr lang="es-ES"/>
          </a:p>
        </p:txBody>
      </p:sp>
      <p:sp>
        <p:nvSpPr>
          <p:cNvPr id="11" name="Espace réservé du texte 10">
            <a:extLst>
              <a:ext uri="{FF2B5EF4-FFF2-40B4-BE49-F238E27FC236}">
                <a16:creationId xmlns:a16="http://schemas.microsoft.com/office/drawing/2014/main" id="{5CF6A81A-9737-4971-A13E-2CA89C6968C5}"/>
              </a:ext>
            </a:extLst>
          </p:cNvPr>
          <p:cNvSpPr>
            <a:spLocks noGrp="1"/>
          </p:cNvSpPr>
          <p:nvPr>
            <p:ph type="body" sz="quarter" idx="62"/>
          </p:nvPr>
        </p:nvSpPr>
        <p:spPr>
          <a:xfrm>
            <a:off x="652539" y="2295879"/>
            <a:ext cx="11306386" cy="522821"/>
          </a:xfrm>
        </p:spPr>
        <p:txBody>
          <a:bodyPr/>
          <a:lstStyle/>
          <a:p>
            <a:r>
              <a:rPr lang="fr-FR" sz="4400" b="1" dirty="0">
                <a:solidFill>
                  <a:srgbClr val="C4003E"/>
                </a:solidFill>
              </a:rPr>
              <a:t>Le bénéfice patient</a:t>
            </a:r>
          </a:p>
        </p:txBody>
      </p:sp>
    </p:spTree>
    <p:extLst>
      <p:ext uri="{BB962C8B-B14F-4D97-AF65-F5344CB8AC3E}">
        <p14:creationId xmlns:p14="http://schemas.microsoft.com/office/powerpoint/2010/main" val="15068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06F22824-FF50-42BC-9B46-24A5AE8D59ED}"/>
              </a:ext>
            </a:extLst>
          </p:cNvPr>
          <p:cNvSpPr/>
          <p:nvPr/>
        </p:nvSpPr>
        <p:spPr>
          <a:xfrm>
            <a:off x="1582221" y="2484818"/>
            <a:ext cx="8737600" cy="12376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79DF6582-39A2-424E-91A2-E4CDBE2D586C}"/>
              </a:ext>
            </a:extLst>
          </p:cNvPr>
          <p:cNvSpPr>
            <a:spLocks noGrp="1"/>
          </p:cNvSpPr>
          <p:nvPr>
            <p:ph type="sldNum" sz="quarter" idx="27"/>
          </p:nvPr>
        </p:nvSpPr>
        <p:spPr/>
        <p:txBody>
          <a:bodyPr/>
          <a:lstStyle/>
          <a:p>
            <a:fld id="{BBC51755-06F9-114F-B8FD-1A6D73E5B8FB}" type="slidenum">
              <a:rPr lang="es-ES" smtClean="0"/>
              <a:pPr/>
              <a:t>12</a:t>
            </a:fld>
            <a:endParaRPr lang="es-ES"/>
          </a:p>
        </p:txBody>
      </p:sp>
      <p:sp>
        <p:nvSpPr>
          <p:cNvPr id="3" name="Titre 2">
            <a:extLst>
              <a:ext uri="{FF2B5EF4-FFF2-40B4-BE49-F238E27FC236}">
                <a16:creationId xmlns:a16="http://schemas.microsoft.com/office/drawing/2014/main" id="{61F4B2D2-C45C-4A23-80CE-5891A0E0FE54}"/>
              </a:ext>
            </a:extLst>
          </p:cNvPr>
          <p:cNvSpPr>
            <a:spLocks noGrp="1"/>
          </p:cNvSpPr>
          <p:nvPr>
            <p:ph type="title"/>
          </p:nvPr>
        </p:nvSpPr>
        <p:spPr/>
        <p:txBody>
          <a:bodyPr/>
          <a:lstStyle/>
          <a:p>
            <a:r>
              <a:rPr kumimoji="0" lang="fr-FR" sz="2800" b="1" i="0" u="none" strike="noStrike" kern="1200" cap="none" spc="0" normalizeH="0" baseline="0" noProof="0" dirty="0">
                <a:ln>
                  <a:noFill/>
                </a:ln>
                <a:solidFill>
                  <a:srgbClr val="CC0641"/>
                </a:solidFill>
                <a:effectLst/>
                <a:uLnTx/>
                <a:uFillTx/>
                <a:ea typeface="+mj-ea"/>
                <a:cs typeface="+mj-cs"/>
              </a:rPr>
              <a:t>Etude BIG DATA Amplifon</a:t>
            </a:r>
            <a:br>
              <a:rPr kumimoji="0" lang="fr-FR" sz="3200" b="1" i="0" u="none" strike="noStrike" kern="1200" cap="none" spc="0" normalizeH="0" baseline="0" noProof="0" dirty="0">
                <a:ln>
                  <a:noFill/>
                </a:ln>
                <a:solidFill>
                  <a:srgbClr val="CC0641"/>
                </a:solidFill>
                <a:effectLst/>
                <a:uLnTx/>
                <a:uFillTx/>
                <a:latin typeface="Arial"/>
                <a:ea typeface="+mj-ea"/>
                <a:cs typeface="+mj-cs"/>
              </a:rPr>
            </a:br>
            <a:endParaRPr lang="fr-FR" dirty="0"/>
          </a:p>
        </p:txBody>
      </p:sp>
      <p:sp>
        <p:nvSpPr>
          <p:cNvPr id="7" name="Espace réservé du texte 4">
            <a:extLst>
              <a:ext uri="{FF2B5EF4-FFF2-40B4-BE49-F238E27FC236}">
                <a16:creationId xmlns:a16="http://schemas.microsoft.com/office/drawing/2014/main" id="{F7FE4D88-C144-4CBD-A60C-BA758871D6AA}"/>
              </a:ext>
            </a:extLst>
          </p:cNvPr>
          <p:cNvSpPr txBox="1">
            <a:spLocks/>
          </p:cNvSpPr>
          <p:nvPr/>
        </p:nvSpPr>
        <p:spPr>
          <a:xfrm>
            <a:off x="0" y="1222089"/>
            <a:ext cx="12192000" cy="935484"/>
          </a:xfrm>
          <a:prstGeom prst="rect">
            <a:avLst/>
          </a:prstGeom>
        </p:spPr>
        <p:txBody>
          <a:bodyPr vert="horz" lIns="0" tIns="0" rIns="0" bIns="0" rtlCol="0">
            <a:noAutofit/>
          </a:bodyPr>
          <a:lstStyle>
            <a:lvl1pPr marL="0" indent="0" algn="l" defTabSz="1219170" rtl="0" eaLnBrk="1" latinLnBrk="0" hangingPunct="1">
              <a:lnSpc>
                <a:spcPct val="100000"/>
              </a:lnSpc>
              <a:spcBef>
                <a:spcPts val="667"/>
              </a:spcBef>
              <a:buClr>
                <a:schemeClr val="accent1"/>
              </a:buClr>
              <a:buFont typeface="Tipo de letra del sistema"/>
              <a:buNone/>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r>
              <a:rPr lang="fr-FR" sz="1800" b="1" dirty="0"/>
              <a:t>Plus de 77.000 patients </a:t>
            </a:r>
            <a:r>
              <a:rPr lang="fr-FR" sz="1800" dirty="0"/>
              <a:t>venant dans un des 720 Centres Amplifon </a:t>
            </a:r>
          </a:p>
          <a:p>
            <a:pPr algn="ctr"/>
            <a:r>
              <a:rPr lang="fr-FR" sz="1800" dirty="0"/>
              <a:t>pour des tests ou un essai d’appareillage entre 2018 et 2021.</a:t>
            </a:r>
          </a:p>
          <a:p>
            <a:endParaRPr lang="fr-FR" sz="1400" dirty="0"/>
          </a:p>
          <a:p>
            <a:endParaRPr lang="fr-FR" sz="1800" dirty="0"/>
          </a:p>
        </p:txBody>
      </p:sp>
      <p:sp>
        <p:nvSpPr>
          <p:cNvPr id="10" name="ZoneTexte 9">
            <a:extLst>
              <a:ext uri="{FF2B5EF4-FFF2-40B4-BE49-F238E27FC236}">
                <a16:creationId xmlns:a16="http://schemas.microsoft.com/office/drawing/2014/main" id="{45890BE2-EE32-49BC-8810-E7FC3CFED8A8}"/>
              </a:ext>
            </a:extLst>
          </p:cNvPr>
          <p:cNvSpPr txBox="1"/>
          <p:nvPr/>
        </p:nvSpPr>
        <p:spPr>
          <a:xfrm>
            <a:off x="3097656" y="2823156"/>
            <a:ext cx="1315092" cy="461665"/>
          </a:xfrm>
          <a:prstGeom prst="rect">
            <a:avLst/>
          </a:prstGeom>
          <a:noFill/>
        </p:spPr>
        <p:txBody>
          <a:bodyPr wrap="square" rtlCol="0">
            <a:spAutoFit/>
          </a:bodyPr>
          <a:lstStyle>
            <a:defPPr>
              <a:defRPr lang="fr-FR"/>
            </a:defPPr>
            <a:lvl1pPr>
              <a:defRPr sz="2400" b="1">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DEDED"/>
                </a:solidFill>
                <a:effectLst/>
                <a:uLnTx/>
                <a:uFillTx/>
                <a:latin typeface="Open Sans" panose="020B0606030504020204" pitchFamily="34" charset="0"/>
                <a:ea typeface="Open Sans" panose="020B0606030504020204" pitchFamily="34" charset="0"/>
                <a:cs typeface="Open Sans" panose="020B0606030504020204" pitchFamily="34" charset="0"/>
              </a:rPr>
              <a:t>49,4%</a:t>
            </a:r>
          </a:p>
        </p:txBody>
      </p:sp>
      <p:sp>
        <p:nvSpPr>
          <p:cNvPr id="11" name="ZoneTexte 10">
            <a:extLst>
              <a:ext uri="{FF2B5EF4-FFF2-40B4-BE49-F238E27FC236}">
                <a16:creationId xmlns:a16="http://schemas.microsoft.com/office/drawing/2014/main" id="{DEA2BEB0-DD6C-4FDF-9E42-B7CB923F9BCD}"/>
              </a:ext>
            </a:extLst>
          </p:cNvPr>
          <p:cNvSpPr txBox="1"/>
          <p:nvPr/>
        </p:nvSpPr>
        <p:spPr>
          <a:xfrm>
            <a:off x="5462853" y="2846946"/>
            <a:ext cx="13150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DEDED"/>
                </a:solidFill>
                <a:effectLst/>
                <a:uLnTx/>
                <a:uFillTx/>
                <a:latin typeface="Open Sans" panose="020B0606030504020204" pitchFamily="34" charset="0"/>
                <a:ea typeface="Open Sans" panose="020B0606030504020204" pitchFamily="34" charset="0"/>
                <a:cs typeface="Open Sans" panose="020B0606030504020204" pitchFamily="34" charset="0"/>
              </a:rPr>
              <a:t>50,6 %</a:t>
            </a:r>
          </a:p>
        </p:txBody>
      </p:sp>
      <p:graphicFrame>
        <p:nvGraphicFramePr>
          <p:cNvPr id="12" name="Tableau 13">
            <a:extLst>
              <a:ext uri="{FF2B5EF4-FFF2-40B4-BE49-F238E27FC236}">
                <a16:creationId xmlns:a16="http://schemas.microsoft.com/office/drawing/2014/main" id="{3E5033E5-1F4C-494D-8771-CB454ED6DC06}"/>
              </a:ext>
            </a:extLst>
          </p:cNvPr>
          <p:cNvGraphicFramePr>
            <a:graphicFrameLocks noGrp="1"/>
          </p:cNvGraphicFramePr>
          <p:nvPr>
            <p:extLst>
              <p:ext uri="{D42A27DB-BD31-4B8C-83A1-F6EECF244321}">
                <p14:modId xmlns:p14="http://schemas.microsoft.com/office/powerpoint/2010/main" val="1608346081"/>
              </p:ext>
            </p:extLst>
          </p:nvPr>
        </p:nvGraphicFramePr>
        <p:xfrm>
          <a:off x="1582221" y="4347311"/>
          <a:ext cx="8737600" cy="1483360"/>
        </p:xfrm>
        <a:graphic>
          <a:graphicData uri="http://schemas.openxmlformats.org/drawingml/2006/table">
            <a:tbl>
              <a:tblPr firstRow="1" bandRow="1"/>
              <a:tblGrid>
                <a:gridCol w="2184400">
                  <a:extLst>
                    <a:ext uri="{9D8B030D-6E8A-4147-A177-3AD203B41FA5}">
                      <a16:colId xmlns:a16="http://schemas.microsoft.com/office/drawing/2014/main" val="645107844"/>
                    </a:ext>
                  </a:extLst>
                </a:gridCol>
                <a:gridCol w="2184400">
                  <a:extLst>
                    <a:ext uri="{9D8B030D-6E8A-4147-A177-3AD203B41FA5}">
                      <a16:colId xmlns:a16="http://schemas.microsoft.com/office/drawing/2014/main" val="1493021617"/>
                    </a:ext>
                  </a:extLst>
                </a:gridCol>
                <a:gridCol w="2184400">
                  <a:extLst>
                    <a:ext uri="{9D8B030D-6E8A-4147-A177-3AD203B41FA5}">
                      <a16:colId xmlns:a16="http://schemas.microsoft.com/office/drawing/2014/main" val="146972784"/>
                    </a:ext>
                  </a:extLst>
                </a:gridCol>
                <a:gridCol w="2184400">
                  <a:extLst>
                    <a:ext uri="{9D8B030D-6E8A-4147-A177-3AD203B41FA5}">
                      <a16:colId xmlns:a16="http://schemas.microsoft.com/office/drawing/2014/main" val="742902452"/>
                    </a:ext>
                  </a:extLst>
                </a:gridCol>
              </a:tblGrid>
              <a:tr h="370840">
                <a:tc>
                  <a:txBody>
                    <a:bodyPr/>
                    <a:lstStyle>
                      <a:lvl1pPr marL="0" algn="l" defTabSz="1219170" rtl="0" eaLnBrk="1" latinLnBrk="0" hangingPunct="1">
                        <a:defRPr sz="2400" b="1" kern="1200">
                          <a:solidFill>
                            <a:schemeClr val="bg1"/>
                          </a:solidFill>
                          <a:latin typeface="Calibri" panose="020F0502020204030204"/>
                        </a:defRPr>
                      </a:lvl1pPr>
                      <a:lvl2pPr marL="609585" algn="l" defTabSz="1219170" rtl="0" eaLnBrk="1" latinLnBrk="0" hangingPunct="1">
                        <a:defRPr sz="2400" b="1" kern="1200">
                          <a:solidFill>
                            <a:schemeClr val="bg1"/>
                          </a:solidFill>
                          <a:latin typeface="Calibri" panose="020F0502020204030204"/>
                        </a:defRPr>
                      </a:lvl2pPr>
                      <a:lvl3pPr marL="1219170" algn="l" defTabSz="1219170" rtl="0" eaLnBrk="1" latinLnBrk="0" hangingPunct="1">
                        <a:defRPr sz="2400" b="1" kern="1200">
                          <a:solidFill>
                            <a:schemeClr val="bg1"/>
                          </a:solidFill>
                          <a:latin typeface="Calibri" panose="020F0502020204030204"/>
                        </a:defRPr>
                      </a:lvl3pPr>
                      <a:lvl4pPr marL="1828754" algn="l" defTabSz="1219170" rtl="0" eaLnBrk="1" latinLnBrk="0" hangingPunct="1">
                        <a:defRPr sz="2400" b="1" kern="1200">
                          <a:solidFill>
                            <a:schemeClr val="bg1"/>
                          </a:solidFill>
                          <a:latin typeface="Calibri" panose="020F0502020204030204"/>
                        </a:defRPr>
                      </a:lvl4pPr>
                      <a:lvl5pPr marL="2438339" algn="l" defTabSz="1219170" rtl="0" eaLnBrk="1" latinLnBrk="0" hangingPunct="1">
                        <a:defRPr sz="2400" b="1" kern="1200">
                          <a:solidFill>
                            <a:schemeClr val="bg1"/>
                          </a:solidFill>
                          <a:latin typeface="Calibri" panose="020F0502020204030204"/>
                        </a:defRPr>
                      </a:lvl5pPr>
                      <a:lvl6pPr marL="3047924" algn="l" defTabSz="1219170" rtl="0" eaLnBrk="1" latinLnBrk="0" hangingPunct="1">
                        <a:defRPr sz="2400" b="1" kern="1200">
                          <a:solidFill>
                            <a:schemeClr val="bg1"/>
                          </a:solidFill>
                          <a:latin typeface="Calibri" panose="020F0502020204030204"/>
                        </a:defRPr>
                      </a:lvl6pPr>
                      <a:lvl7pPr marL="3657509" algn="l" defTabSz="1219170" rtl="0" eaLnBrk="1" latinLnBrk="0" hangingPunct="1">
                        <a:defRPr sz="2400" b="1" kern="1200">
                          <a:solidFill>
                            <a:schemeClr val="bg1"/>
                          </a:solidFill>
                          <a:latin typeface="Calibri" panose="020F0502020204030204"/>
                        </a:defRPr>
                      </a:lvl7pPr>
                      <a:lvl8pPr marL="4267093" algn="l" defTabSz="1219170" rtl="0" eaLnBrk="1" latinLnBrk="0" hangingPunct="1">
                        <a:defRPr sz="2400" b="1" kern="1200">
                          <a:solidFill>
                            <a:schemeClr val="bg1"/>
                          </a:solidFill>
                          <a:latin typeface="Calibri" panose="020F0502020204030204"/>
                        </a:defRPr>
                      </a:lvl8pPr>
                      <a:lvl9pPr marL="4876678" algn="l" defTabSz="1219170" rtl="0" eaLnBrk="1" latinLnBrk="0" hangingPunct="1">
                        <a:defRPr sz="2400" b="1" kern="1200">
                          <a:solidFill>
                            <a:schemeClr val="bg1"/>
                          </a:solidFill>
                          <a:latin typeface="Calibri" panose="020F0502020204030204"/>
                        </a:defRPr>
                      </a:lvl9pPr>
                    </a:lstStyle>
                    <a:p>
                      <a:endParaRPr lang="fr-FR"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1219170" rtl="0" eaLnBrk="1" latinLnBrk="0" hangingPunct="1">
                        <a:defRPr sz="2400" b="1" kern="1200">
                          <a:solidFill>
                            <a:schemeClr val="bg1"/>
                          </a:solidFill>
                          <a:latin typeface="Calibri" panose="020F0502020204030204"/>
                        </a:defRPr>
                      </a:lvl1pPr>
                      <a:lvl2pPr marL="609585" algn="l" defTabSz="1219170" rtl="0" eaLnBrk="1" latinLnBrk="0" hangingPunct="1">
                        <a:defRPr sz="2400" b="1" kern="1200">
                          <a:solidFill>
                            <a:schemeClr val="bg1"/>
                          </a:solidFill>
                          <a:latin typeface="Calibri" panose="020F0502020204030204"/>
                        </a:defRPr>
                      </a:lvl2pPr>
                      <a:lvl3pPr marL="1219170" algn="l" defTabSz="1219170" rtl="0" eaLnBrk="1" latinLnBrk="0" hangingPunct="1">
                        <a:defRPr sz="2400" b="1" kern="1200">
                          <a:solidFill>
                            <a:schemeClr val="bg1"/>
                          </a:solidFill>
                          <a:latin typeface="Calibri" panose="020F0502020204030204"/>
                        </a:defRPr>
                      </a:lvl3pPr>
                      <a:lvl4pPr marL="1828754" algn="l" defTabSz="1219170" rtl="0" eaLnBrk="1" latinLnBrk="0" hangingPunct="1">
                        <a:defRPr sz="2400" b="1" kern="1200">
                          <a:solidFill>
                            <a:schemeClr val="bg1"/>
                          </a:solidFill>
                          <a:latin typeface="Calibri" panose="020F0502020204030204"/>
                        </a:defRPr>
                      </a:lvl4pPr>
                      <a:lvl5pPr marL="2438339" algn="l" defTabSz="1219170" rtl="0" eaLnBrk="1" latinLnBrk="0" hangingPunct="1">
                        <a:defRPr sz="2400" b="1" kern="1200">
                          <a:solidFill>
                            <a:schemeClr val="bg1"/>
                          </a:solidFill>
                          <a:latin typeface="Calibri" panose="020F0502020204030204"/>
                        </a:defRPr>
                      </a:lvl5pPr>
                      <a:lvl6pPr marL="3047924" algn="l" defTabSz="1219170" rtl="0" eaLnBrk="1" latinLnBrk="0" hangingPunct="1">
                        <a:defRPr sz="2400" b="1" kern="1200">
                          <a:solidFill>
                            <a:schemeClr val="bg1"/>
                          </a:solidFill>
                          <a:latin typeface="Calibri" panose="020F0502020204030204"/>
                        </a:defRPr>
                      </a:lvl6pPr>
                      <a:lvl7pPr marL="3657509" algn="l" defTabSz="1219170" rtl="0" eaLnBrk="1" latinLnBrk="0" hangingPunct="1">
                        <a:defRPr sz="2400" b="1" kern="1200">
                          <a:solidFill>
                            <a:schemeClr val="bg1"/>
                          </a:solidFill>
                          <a:latin typeface="Calibri" panose="020F0502020204030204"/>
                        </a:defRPr>
                      </a:lvl7pPr>
                      <a:lvl8pPr marL="4267093" algn="l" defTabSz="1219170" rtl="0" eaLnBrk="1" latinLnBrk="0" hangingPunct="1">
                        <a:defRPr sz="2400" b="1" kern="1200">
                          <a:solidFill>
                            <a:schemeClr val="bg1"/>
                          </a:solidFill>
                          <a:latin typeface="Calibri" panose="020F0502020204030204"/>
                        </a:defRPr>
                      </a:lvl8pPr>
                      <a:lvl9pPr marL="4876678" algn="l" defTabSz="1219170" rtl="0" eaLnBrk="1" latinLnBrk="0" hangingPunct="1">
                        <a:defRPr sz="2400" b="1" kern="1200">
                          <a:solidFill>
                            <a:schemeClr val="bg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Femme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1219170" rtl="0" eaLnBrk="1" latinLnBrk="0" hangingPunct="1">
                        <a:defRPr sz="2400" b="1" kern="1200">
                          <a:solidFill>
                            <a:schemeClr val="bg1"/>
                          </a:solidFill>
                          <a:latin typeface="Calibri" panose="020F0502020204030204"/>
                        </a:defRPr>
                      </a:lvl1pPr>
                      <a:lvl2pPr marL="609585" algn="l" defTabSz="1219170" rtl="0" eaLnBrk="1" latinLnBrk="0" hangingPunct="1">
                        <a:defRPr sz="2400" b="1" kern="1200">
                          <a:solidFill>
                            <a:schemeClr val="bg1"/>
                          </a:solidFill>
                          <a:latin typeface="Calibri" panose="020F0502020204030204"/>
                        </a:defRPr>
                      </a:lvl2pPr>
                      <a:lvl3pPr marL="1219170" algn="l" defTabSz="1219170" rtl="0" eaLnBrk="1" latinLnBrk="0" hangingPunct="1">
                        <a:defRPr sz="2400" b="1" kern="1200">
                          <a:solidFill>
                            <a:schemeClr val="bg1"/>
                          </a:solidFill>
                          <a:latin typeface="Calibri" panose="020F0502020204030204"/>
                        </a:defRPr>
                      </a:lvl3pPr>
                      <a:lvl4pPr marL="1828754" algn="l" defTabSz="1219170" rtl="0" eaLnBrk="1" latinLnBrk="0" hangingPunct="1">
                        <a:defRPr sz="2400" b="1" kern="1200">
                          <a:solidFill>
                            <a:schemeClr val="bg1"/>
                          </a:solidFill>
                          <a:latin typeface="Calibri" panose="020F0502020204030204"/>
                        </a:defRPr>
                      </a:lvl4pPr>
                      <a:lvl5pPr marL="2438339" algn="l" defTabSz="1219170" rtl="0" eaLnBrk="1" latinLnBrk="0" hangingPunct="1">
                        <a:defRPr sz="2400" b="1" kern="1200">
                          <a:solidFill>
                            <a:schemeClr val="bg1"/>
                          </a:solidFill>
                          <a:latin typeface="Calibri" panose="020F0502020204030204"/>
                        </a:defRPr>
                      </a:lvl5pPr>
                      <a:lvl6pPr marL="3047924" algn="l" defTabSz="1219170" rtl="0" eaLnBrk="1" latinLnBrk="0" hangingPunct="1">
                        <a:defRPr sz="2400" b="1" kern="1200">
                          <a:solidFill>
                            <a:schemeClr val="bg1"/>
                          </a:solidFill>
                          <a:latin typeface="Calibri" panose="020F0502020204030204"/>
                        </a:defRPr>
                      </a:lvl6pPr>
                      <a:lvl7pPr marL="3657509" algn="l" defTabSz="1219170" rtl="0" eaLnBrk="1" latinLnBrk="0" hangingPunct="1">
                        <a:defRPr sz="2400" b="1" kern="1200">
                          <a:solidFill>
                            <a:schemeClr val="bg1"/>
                          </a:solidFill>
                          <a:latin typeface="Calibri" panose="020F0502020204030204"/>
                        </a:defRPr>
                      </a:lvl7pPr>
                      <a:lvl8pPr marL="4267093" algn="l" defTabSz="1219170" rtl="0" eaLnBrk="1" latinLnBrk="0" hangingPunct="1">
                        <a:defRPr sz="2400" b="1" kern="1200">
                          <a:solidFill>
                            <a:schemeClr val="bg1"/>
                          </a:solidFill>
                          <a:latin typeface="Calibri" panose="020F0502020204030204"/>
                        </a:defRPr>
                      </a:lvl8pPr>
                      <a:lvl9pPr marL="4876678" algn="l" defTabSz="1219170" rtl="0" eaLnBrk="1" latinLnBrk="0" hangingPunct="1">
                        <a:defRPr sz="2400" b="1" kern="1200">
                          <a:solidFill>
                            <a:schemeClr val="bg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Homme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1219170" rtl="0" eaLnBrk="1" latinLnBrk="0" hangingPunct="1">
                        <a:defRPr sz="2400" b="1" kern="1200">
                          <a:solidFill>
                            <a:schemeClr val="bg1"/>
                          </a:solidFill>
                          <a:latin typeface="Calibri" panose="020F0502020204030204"/>
                        </a:defRPr>
                      </a:lvl1pPr>
                      <a:lvl2pPr marL="609585" algn="l" defTabSz="1219170" rtl="0" eaLnBrk="1" latinLnBrk="0" hangingPunct="1">
                        <a:defRPr sz="2400" b="1" kern="1200">
                          <a:solidFill>
                            <a:schemeClr val="bg1"/>
                          </a:solidFill>
                          <a:latin typeface="Calibri" panose="020F0502020204030204"/>
                        </a:defRPr>
                      </a:lvl2pPr>
                      <a:lvl3pPr marL="1219170" algn="l" defTabSz="1219170" rtl="0" eaLnBrk="1" latinLnBrk="0" hangingPunct="1">
                        <a:defRPr sz="2400" b="1" kern="1200">
                          <a:solidFill>
                            <a:schemeClr val="bg1"/>
                          </a:solidFill>
                          <a:latin typeface="Calibri" panose="020F0502020204030204"/>
                        </a:defRPr>
                      </a:lvl3pPr>
                      <a:lvl4pPr marL="1828754" algn="l" defTabSz="1219170" rtl="0" eaLnBrk="1" latinLnBrk="0" hangingPunct="1">
                        <a:defRPr sz="2400" b="1" kern="1200">
                          <a:solidFill>
                            <a:schemeClr val="bg1"/>
                          </a:solidFill>
                          <a:latin typeface="Calibri" panose="020F0502020204030204"/>
                        </a:defRPr>
                      </a:lvl4pPr>
                      <a:lvl5pPr marL="2438339" algn="l" defTabSz="1219170" rtl="0" eaLnBrk="1" latinLnBrk="0" hangingPunct="1">
                        <a:defRPr sz="2400" b="1" kern="1200">
                          <a:solidFill>
                            <a:schemeClr val="bg1"/>
                          </a:solidFill>
                          <a:latin typeface="Calibri" panose="020F0502020204030204"/>
                        </a:defRPr>
                      </a:lvl5pPr>
                      <a:lvl6pPr marL="3047924" algn="l" defTabSz="1219170" rtl="0" eaLnBrk="1" latinLnBrk="0" hangingPunct="1">
                        <a:defRPr sz="2400" b="1" kern="1200">
                          <a:solidFill>
                            <a:schemeClr val="bg1"/>
                          </a:solidFill>
                          <a:latin typeface="Calibri" panose="020F0502020204030204"/>
                        </a:defRPr>
                      </a:lvl6pPr>
                      <a:lvl7pPr marL="3657509" algn="l" defTabSz="1219170" rtl="0" eaLnBrk="1" latinLnBrk="0" hangingPunct="1">
                        <a:defRPr sz="2400" b="1" kern="1200">
                          <a:solidFill>
                            <a:schemeClr val="bg1"/>
                          </a:solidFill>
                          <a:latin typeface="Calibri" panose="020F0502020204030204"/>
                        </a:defRPr>
                      </a:lvl7pPr>
                      <a:lvl8pPr marL="4267093" algn="l" defTabSz="1219170" rtl="0" eaLnBrk="1" latinLnBrk="0" hangingPunct="1">
                        <a:defRPr sz="2400" b="1" kern="1200">
                          <a:solidFill>
                            <a:schemeClr val="bg1"/>
                          </a:solidFill>
                          <a:latin typeface="Calibri" panose="020F0502020204030204"/>
                        </a:defRPr>
                      </a:lvl8pPr>
                      <a:lvl9pPr marL="4876678" algn="l" defTabSz="1219170" rtl="0" eaLnBrk="1" latinLnBrk="0" hangingPunct="1">
                        <a:defRPr sz="2400" b="1" kern="1200">
                          <a:solidFill>
                            <a:schemeClr val="bg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362000778"/>
                  </a:ext>
                </a:extLst>
              </a:tr>
              <a:tr h="370840">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r>
                        <a:rPr lang="fr-FR" sz="1400" dirty="0">
                          <a:latin typeface="Open Sans" panose="020B0606030504020204" pitchFamily="34" charset="0"/>
                          <a:ea typeface="Open Sans" panose="020B0606030504020204" pitchFamily="34" charset="0"/>
                          <a:cs typeface="Open Sans" panose="020B0606030504020204" pitchFamily="34" charset="0"/>
                        </a:rPr>
                        <a:t>Audiogramme tonal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34844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33221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68065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1547946"/>
                  </a:ext>
                </a:extLst>
              </a:tr>
              <a:tr h="370840">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r>
                        <a:rPr lang="fr-FR" sz="1400" dirty="0">
                          <a:latin typeface="Open Sans" panose="020B0606030504020204" pitchFamily="34" charset="0"/>
                          <a:ea typeface="Open Sans" panose="020B0606030504020204" pitchFamily="34" charset="0"/>
                          <a:cs typeface="Open Sans" panose="020B0606030504020204" pitchFamily="34" charset="0"/>
                        </a:rPr>
                        <a:t>Vocale dans le calme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30217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30618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60835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060280"/>
                  </a:ext>
                </a:extLst>
              </a:tr>
              <a:tr h="370840">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r>
                        <a:rPr lang="fr-FR" sz="1400" dirty="0">
                          <a:latin typeface="Open Sans" panose="020B0606030504020204" pitchFamily="34" charset="0"/>
                          <a:ea typeface="Open Sans" panose="020B0606030504020204" pitchFamily="34" charset="0"/>
                          <a:cs typeface="Open Sans" panose="020B0606030504020204" pitchFamily="34" charset="0"/>
                        </a:rPr>
                        <a:t>Vocale dans le bruit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39418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38243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defRPr>
                      </a:lvl1pPr>
                      <a:lvl2pPr marL="609585" algn="l" defTabSz="1219170" rtl="0" eaLnBrk="1" latinLnBrk="0" hangingPunct="1">
                        <a:defRPr sz="2400" kern="1200">
                          <a:solidFill>
                            <a:schemeClr val="tx1"/>
                          </a:solidFill>
                          <a:latin typeface="Calibri" panose="020F0502020204030204"/>
                        </a:defRPr>
                      </a:lvl2pPr>
                      <a:lvl3pPr marL="1219170" algn="l" defTabSz="1219170" rtl="0" eaLnBrk="1" latinLnBrk="0" hangingPunct="1">
                        <a:defRPr sz="2400" kern="1200">
                          <a:solidFill>
                            <a:schemeClr val="tx1"/>
                          </a:solidFill>
                          <a:latin typeface="Calibri" panose="020F0502020204030204"/>
                        </a:defRPr>
                      </a:lvl3pPr>
                      <a:lvl4pPr marL="1828754" algn="l" defTabSz="1219170" rtl="0" eaLnBrk="1" latinLnBrk="0" hangingPunct="1">
                        <a:defRPr sz="2400" kern="1200">
                          <a:solidFill>
                            <a:schemeClr val="tx1"/>
                          </a:solidFill>
                          <a:latin typeface="Calibri" panose="020F0502020204030204"/>
                        </a:defRPr>
                      </a:lvl4pPr>
                      <a:lvl5pPr marL="2438339" algn="l" defTabSz="1219170" rtl="0" eaLnBrk="1" latinLnBrk="0" hangingPunct="1">
                        <a:defRPr sz="2400" kern="1200">
                          <a:solidFill>
                            <a:schemeClr val="tx1"/>
                          </a:solidFill>
                          <a:latin typeface="Calibri" panose="020F0502020204030204"/>
                        </a:defRPr>
                      </a:lvl5pPr>
                      <a:lvl6pPr marL="3047924" algn="l" defTabSz="1219170" rtl="0" eaLnBrk="1" latinLnBrk="0" hangingPunct="1">
                        <a:defRPr sz="2400" kern="1200">
                          <a:solidFill>
                            <a:schemeClr val="tx1"/>
                          </a:solidFill>
                          <a:latin typeface="Calibri" panose="020F0502020204030204"/>
                        </a:defRPr>
                      </a:lvl6pPr>
                      <a:lvl7pPr marL="3657509" algn="l" defTabSz="1219170" rtl="0" eaLnBrk="1" latinLnBrk="0" hangingPunct="1">
                        <a:defRPr sz="2400" kern="1200">
                          <a:solidFill>
                            <a:schemeClr val="tx1"/>
                          </a:solidFill>
                          <a:latin typeface="Calibri" panose="020F0502020204030204"/>
                        </a:defRPr>
                      </a:lvl7pPr>
                      <a:lvl8pPr marL="4267093" algn="l" defTabSz="1219170" rtl="0" eaLnBrk="1" latinLnBrk="0" hangingPunct="1">
                        <a:defRPr sz="2400" kern="1200">
                          <a:solidFill>
                            <a:schemeClr val="tx1"/>
                          </a:solidFill>
                          <a:latin typeface="Calibri" panose="020F0502020204030204"/>
                        </a:defRPr>
                      </a:lvl8pPr>
                      <a:lvl9pPr marL="4876678" algn="l" defTabSz="1219170" rtl="0" eaLnBrk="1" latinLnBrk="0" hangingPunct="1">
                        <a:defRPr sz="2400" kern="1200">
                          <a:solidFill>
                            <a:schemeClr val="tx1"/>
                          </a:solidFill>
                          <a:latin typeface="Calibri" panose="020F0502020204030204"/>
                        </a:defRPr>
                      </a:lvl9pPr>
                    </a:lstStyle>
                    <a:p>
                      <a:pPr algn="ctr"/>
                      <a:r>
                        <a:rPr lang="fr-FR" sz="1400" dirty="0">
                          <a:latin typeface="Open Sans" panose="020B0606030504020204" pitchFamily="34" charset="0"/>
                          <a:ea typeface="Open Sans" panose="020B0606030504020204" pitchFamily="34" charset="0"/>
                          <a:cs typeface="Open Sans" panose="020B0606030504020204" pitchFamily="34" charset="0"/>
                        </a:rPr>
                        <a:t>77661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821959"/>
                  </a:ext>
                </a:extLst>
              </a:tr>
            </a:tbl>
          </a:graphicData>
        </a:graphic>
      </p:graphicFrame>
      <p:sp>
        <p:nvSpPr>
          <p:cNvPr id="14" name="ZoneTexte 13">
            <a:extLst>
              <a:ext uri="{FF2B5EF4-FFF2-40B4-BE49-F238E27FC236}">
                <a16:creationId xmlns:a16="http://schemas.microsoft.com/office/drawing/2014/main" id="{F6CA6418-9C51-475E-9238-B56D62B5417A}"/>
              </a:ext>
            </a:extLst>
          </p:cNvPr>
          <p:cNvSpPr txBox="1"/>
          <p:nvPr/>
        </p:nvSpPr>
        <p:spPr>
          <a:xfrm>
            <a:off x="8312431" y="2846946"/>
            <a:ext cx="13150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DEDED"/>
                </a:solidFill>
                <a:effectLst/>
                <a:uLnTx/>
                <a:uFillTx/>
                <a:latin typeface="Open Sans" panose="020B0606030504020204" pitchFamily="34" charset="0"/>
                <a:ea typeface="Open Sans" panose="020B0606030504020204" pitchFamily="34" charset="0"/>
                <a:cs typeface="Open Sans" panose="020B0606030504020204" pitchFamily="34" charset="0"/>
              </a:rPr>
              <a:t>73 ans</a:t>
            </a:r>
          </a:p>
        </p:txBody>
      </p:sp>
      <p:pic>
        <p:nvPicPr>
          <p:cNvPr id="5" name="Graphique 4" descr="Ligne fléchée : faire pivoter à gauche avec un remplissage uni">
            <a:extLst>
              <a:ext uri="{FF2B5EF4-FFF2-40B4-BE49-F238E27FC236}">
                <a16:creationId xmlns:a16="http://schemas.microsoft.com/office/drawing/2014/main" id="{C70B70E9-C59C-43E8-B72E-A8D3F5F19E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191009">
            <a:off x="7163705" y="2652032"/>
            <a:ext cx="993310" cy="993306"/>
          </a:xfrm>
          <a:prstGeom prst="rect">
            <a:avLst/>
          </a:prstGeom>
        </p:spPr>
      </p:pic>
      <p:pic>
        <p:nvPicPr>
          <p:cNvPr id="18" name="Graphique 17" descr="Profil mâle avec un remplissage uni">
            <a:extLst>
              <a:ext uri="{FF2B5EF4-FFF2-40B4-BE49-F238E27FC236}">
                <a16:creationId xmlns:a16="http://schemas.microsoft.com/office/drawing/2014/main" id="{AD1B8F9A-E818-4FF3-8FB5-B258AFB286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0180" y="2712291"/>
            <a:ext cx="741318" cy="741318"/>
          </a:xfrm>
          <a:prstGeom prst="rect">
            <a:avLst/>
          </a:prstGeom>
        </p:spPr>
      </p:pic>
      <p:pic>
        <p:nvPicPr>
          <p:cNvPr id="20" name="Graphique 19" descr="Profil femelle avec un remplissage uni">
            <a:extLst>
              <a:ext uri="{FF2B5EF4-FFF2-40B4-BE49-F238E27FC236}">
                <a16:creationId xmlns:a16="http://schemas.microsoft.com/office/drawing/2014/main" id="{0E5124D8-2B8F-4848-BFE4-0D945CEDE9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50727" y="2712291"/>
            <a:ext cx="741318" cy="741318"/>
          </a:xfrm>
          <a:prstGeom prst="rect">
            <a:avLst/>
          </a:prstGeom>
        </p:spPr>
      </p:pic>
      <p:sp>
        <p:nvSpPr>
          <p:cNvPr id="22" name="ZoneTexte 21">
            <a:extLst>
              <a:ext uri="{FF2B5EF4-FFF2-40B4-BE49-F238E27FC236}">
                <a16:creationId xmlns:a16="http://schemas.microsoft.com/office/drawing/2014/main" id="{2A2A2B26-33E9-41CE-B730-0A8A1B94CB6B}"/>
              </a:ext>
            </a:extLst>
          </p:cNvPr>
          <p:cNvSpPr txBox="1"/>
          <p:nvPr/>
        </p:nvSpPr>
        <p:spPr>
          <a:xfrm>
            <a:off x="7237892" y="2884711"/>
            <a:ext cx="7026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EDEDED"/>
                </a:solidFill>
                <a:effectLst/>
                <a:uLnTx/>
                <a:uFillTx/>
                <a:latin typeface="Open Sans" panose="020B0606030504020204" pitchFamily="34" charset="0"/>
                <a:ea typeface="Open Sans" panose="020B0606030504020204" pitchFamily="34" charset="0"/>
                <a:cs typeface="Open Sans" panose="020B0606030504020204" pitchFamily="34" charset="0"/>
              </a:rPr>
              <a:t>AGE</a:t>
            </a:r>
            <a:endParaRPr kumimoji="0" lang="fr-FR" sz="2400" b="1" i="0" u="none" strike="noStrike" kern="1200" cap="none" spc="0" normalizeH="0" baseline="0" noProof="0" dirty="0">
              <a:ln>
                <a:noFill/>
              </a:ln>
              <a:solidFill>
                <a:srgbClr val="EDEDE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696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0CE52D1-1AE8-4D5C-8359-9D06C85B03B9}"/>
              </a:ext>
            </a:extLst>
          </p:cNvPr>
          <p:cNvSpPr>
            <a:spLocks noGrp="1"/>
          </p:cNvSpPr>
          <p:nvPr>
            <p:ph type="sldNum" sz="quarter" idx="27"/>
          </p:nvPr>
        </p:nvSpPr>
        <p:spPr/>
        <p:txBody>
          <a:bodyPr/>
          <a:lstStyle/>
          <a:p>
            <a:fld id="{BBC51755-06F9-114F-B8FD-1A6D73E5B8FB}" type="slidenum">
              <a:rPr lang="es-ES" smtClean="0"/>
              <a:pPr/>
              <a:t>13</a:t>
            </a:fld>
            <a:endParaRPr lang="es-ES"/>
          </a:p>
        </p:txBody>
      </p:sp>
      <p:sp>
        <p:nvSpPr>
          <p:cNvPr id="3" name="Titre 2">
            <a:extLst>
              <a:ext uri="{FF2B5EF4-FFF2-40B4-BE49-F238E27FC236}">
                <a16:creationId xmlns:a16="http://schemas.microsoft.com/office/drawing/2014/main" id="{D2295D7A-0457-4A75-A263-CA46F1AA7E3A}"/>
              </a:ext>
            </a:extLst>
          </p:cNvPr>
          <p:cNvSpPr>
            <a:spLocks noGrp="1"/>
          </p:cNvSpPr>
          <p:nvPr>
            <p:ph type="title"/>
          </p:nvPr>
        </p:nvSpPr>
        <p:spPr/>
        <p:txBody>
          <a:bodyPr/>
          <a:lstStyle/>
          <a:p>
            <a:r>
              <a:rPr lang="fr-FR" sz="2400" dirty="0"/>
              <a:t>Résultat sur la prédiction de la compréhension dans le bruit - appareillé : SHAP</a:t>
            </a:r>
          </a:p>
        </p:txBody>
      </p:sp>
      <p:pic>
        <p:nvPicPr>
          <p:cNvPr id="6" name="Image 5">
            <a:extLst>
              <a:ext uri="{FF2B5EF4-FFF2-40B4-BE49-F238E27FC236}">
                <a16:creationId xmlns:a16="http://schemas.microsoft.com/office/drawing/2014/main" id="{33E203C6-590C-4067-BB1A-AE2195F04A5C}"/>
              </a:ext>
            </a:extLst>
          </p:cNvPr>
          <p:cNvPicPr>
            <a:picLocks noChangeAspect="1"/>
          </p:cNvPicPr>
          <p:nvPr/>
        </p:nvPicPr>
        <p:blipFill rotWithShape="1">
          <a:blip r:embed="rId2"/>
          <a:srcRect l="35643" t="25000" r="37000" b="36073"/>
          <a:stretch/>
        </p:blipFill>
        <p:spPr>
          <a:xfrm>
            <a:off x="67112" y="798018"/>
            <a:ext cx="5791201" cy="4635143"/>
          </a:xfrm>
          <a:prstGeom prst="rect">
            <a:avLst/>
          </a:prstGeom>
        </p:spPr>
      </p:pic>
      <p:sp>
        <p:nvSpPr>
          <p:cNvPr id="8" name="Flèche : droite 7">
            <a:extLst>
              <a:ext uri="{FF2B5EF4-FFF2-40B4-BE49-F238E27FC236}">
                <a16:creationId xmlns:a16="http://schemas.microsoft.com/office/drawing/2014/main" id="{548C8F03-B2CE-44D6-A084-3DB2F304E3BE}"/>
              </a:ext>
            </a:extLst>
          </p:cNvPr>
          <p:cNvSpPr/>
          <p:nvPr/>
        </p:nvSpPr>
        <p:spPr>
          <a:xfrm>
            <a:off x="349578" y="2268126"/>
            <a:ext cx="599440" cy="3556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CF89EE37-6B0B-4DC9-B8E8-EA3BAB03D433}"/>
              </a:ext>
            </a:extLst>
          </p:cNvPr>
          <p:cNvSpPr/>
          <p:nvPr/>
        </p:nvSpPr>
        <p:spPr>
          <a:xfrm>
            <a:off x="349578" y="3205258"/>
            <a:ext cx="599440" cy="17316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3DD8EFBA-6DFF-4AF9-9333-19E03DE72330}"/>
              </a:ext>
            </a:extLst>
          </p:cNvPr>
          <p:cNvSpPr/>
          <p:nvPr/>
        </p:nvSpPr>
        <p:spPr>
          <a:xfrm>
            <a:off x="395769" y="4039475"/>
            <a:ext cx="599440" cy="17316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AC643B30-AD7A-4975-858E-73D2B6DEA016}"/>
              </a:ext>
            </a:extLst>
          </p:cNvPr>
          <p:cNvSpPr/>
          <p:nvPr/>
        </p:nvSpPr>
        <p:spPr>
          <a:xfrm>
            <a:off x="395769" y="4275636"/>
            <a:ext cx="599440" cy="17316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E98595D0-1836-460B-BDDE-5B032F5F02A4}"/>
              </a:ext>
            </a:extLst>
          </p:cNvPr>
          <p:cNvSpPr txBox="1"/>
          <p:nvPr/>
        </p:nvSpPr>
        <p:spPr>
          <a:xfrm>
            <a:off x="6519608" y="3012309"/>
            <a:ext cx="4897809"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chemeClr val="bg1"/>
                </a:solidFill>
                <a:effectLst/>
                <a:uLnTx/>
                <a:uFillTx/>
                <a:latin typeface="Arial"/>
                <a:ea typeface="+mn-ea"/>
                <a:cs typeface="+mn-cs"/>
              </a:rPr>
              <a:t>Test de stéréo-équilibrage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chemeClr val="bg1"/>
                </a:solidFill>
                <a:effectLst/>
                <a:uLnTx/>
                <a:uFillTx/>
                <a:latin typeface="Arial"/>
                <a:ea typeface="+mn-ea"/>
                <a:cs typeface="+mn-cs"/>
              </a:rPr>
              <a:t> </a:t>
            </a:r>
          </a:p>
        </p:txBody>
      </p:sp>
      <p:sp>
        <p:nvSpPr>
          <p:cNvPr id="13" name="Rectangle : coins arrondis 12">
            <a:extLst>
              <a:ext uri="{FF2B5EF4-FFF2-40B4-BE49-F238E27FC236}">
                <a16:creationId xmlns:a16="http://schemas.microsoft.com/office/drawing/2014/main" id="{D9D8892A-0337-435B-BA30-60D39D89388E}"/>
              </a:ext>
            </a:extLst>
          </p:cNvPr>
          <p:cNvSpPr/>
          <p:nvPr/>
        </p:nvSpPr>
        <p:spPr>
          <a:xfrm>
            <a:off x="7421388" y="2759582"/>
            <a:ext cx="3452972" cy="12376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fr-FR" sz="1600" b="1" i="0" u="none" strike="noStrike" kern="0" cap="none" spc="0" normalizeH="0" baseline="3000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er</a:t>
            </a:r>
            <a:r>
              <a:rPr kumimoji="0" lang="fr-FR" sz="1600" b="1"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facteur « appareillé » d’amélioration de la compréhension dans le bruit</a:t>
            </a:r>
          </a:p>
        </p:txBody>
      </p:sp>
    </p:spTree>
    <p:extLst>
      <p:ext uri="{BB962C8B-B14F-4D97-AF65-F5344CB8AC3E}">
        <p14:creationId xmlns:p14="http://schemas.microsoft.com/office/powerpoint/2010/main" val="401860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BECA15-7478-4351-A647-EC915C7B21FD}"/>
              </a:ext>
            </a:extLst>
          </p:cNvPr>
          <p:cNvSpPr/>
          <p:nvPr/>
        </p:nvSpPr>
        <p:spPr>
          <a:xfrm>
            <a:off x="2020867" y="995827"/>
            <a:ext cx="1468954" cy="46166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FB58F816-B808-4019-943F-D0C003796174}"/>
              </a:ext>
            </a:extLst>
          </p:cNvPr>
          <p:cNvSpPr>
            <a:spLocks noGrp="1"/>
          </p:cNvSpPr>
          <p:nvPr>
            <p:ph type="sldNum" sz="quarter" idx="27"/>
          </p:nvPr>
        </p:nvSpPr>
        <p:spPr/>
        <p:txBody>
          <a:bodyPr/>
          <a:lstStyle/>
          <a:p>
            <a:fld id="{BBC51755-06F9-114F-B8FD-1A6D73E5B8FB}" type="slidenum">
              <a:rPr lang="es-ES" smtClean="0"/>
              <a:pPr/>
              <a:t>14</a:t>
            </a:fld>
            <a:endParaRPr lang="es-ES"/>
          </a:p>
        </p:txBody>
      </p:sp>
      <p:sp>
        <p:nvSpPr>
          <p:cNvPr id="3" name="Titre 2">
            <a:extLst>
              <a:ext uri="{FF2B5EF4-FFF2-40B4-BE49-F238E27FC236}">
                <a16:creationId xmlns:a16="http://schemas.microsoft.com/office/drawing/2014/main" id="{EBE554D5-5F5F-4408-957D-D332B4C7E4FD}"/>
              </a:ext>
            </a:extLst>
          </p:cNvPr>
          <p:cNvSpPr>
            <a:spLocks noGrp="1"/>
          </p:cNvSpPr>
          <p:nvPr>
            <p:ph type="title"/>
          </p:nvPr>
        </p:nvSpPr>
        <p:spPr/>
        <p:txBody>
          <a:bodyPr/>
          <a:lstStyle/>
          <a:p>
            <a:r>
              <a:rPr lang="fr-FR" dirty="0"/>
              <a:t>Résultat sur la prédiction du SPIN appareillé : SHAP</a:t>
            </a:r>
          </a:p>
        </p:txBody>
      </p:sp>
      <p:pic>
        <p:nvPicPr>
          <p:cNvPr id="6" name="Image 5">
            <a:extLst>
              <a:ext uri="{FF2B5EF4-FFF2-40B4-BE49-F238E27FC236}">
                <a16:creationId xmlns:a16="http://schemas.microsoft.com/office/drawing/2014/main" id="{A3703359-1692-4F91-8218-10389A4C499A}"/>
              </a:ext>
            </a:extLst>
          </p:cNvPr>
          <p:cNvPicPr>
            <a:picLocks noChangeAspect="1"/>
          </p:cNvPicPr>
          <p:nvPr/>
        </p:nvPicPr>
        <p:blipFill rotWithShape="1">
          <a:blip r:embed="rId2"/>
          <a:srcRect l="51072" t="43175" r="28928" b="28000"/>
          <a:stretch/>
        </p:blipFill>
        <p:spPr>
          <a:xfrm>
            <a:off x="1392526" y="1511092"/>
            <a:ext cx="4731403" cy="3835815"/>
          </a:xfrm>
          <a:prstGeom prst="rect">
            <a:avLst/>
          </a:prstGeom>
        </p:spPr>
      </p:pic>
      <p:cxnSp>
        <p:nvCxnSpPr>
          <p:cNvPr id="9" name="Connecteur droit avec flèche 8">
            <a:extLst>
              <a:ext uri="{FF2B5EF4-FFF2-40B4-BE49-F238E27FC236}">
                <a16:creationId xmlns:a16="http://schemas.microsoft.com/office/drawing/2014/main" id="{AFC5DCAC-F80A-477F-B48D-65B2E9A4915C}"/>
              </a:ext>
            </a:extLst>
          </p:cNvPr>
          <p:cNvCxnSpPr/>
          <p:nvPr/>
        </p:nvCxnSpPr>
        <p:spPr>
          <a:xfrm>
            <a:off x="1039012" y="1547095"/>
            <a:ext cx="0" cy="3405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830BFF0-2B36-4016-97B5-958DD7344F48}"/>
              </a:ext>
            </a:extLst>
          </p:cNvPr>
          <p:cNvSpPr txBox="1"/>
          <p:nvPr/>
        </p:nvSpPr>
        <p:spPr>
          <a:xfrm>
            <a:off x="451203" y="5048256"/>
            <a:ext cx="1228724" cy="523220"/>
          </a:xfrm>
          <a:prstGeom prst="rect">
            <a:avLst/>
          </a:prstGeom>
          <a:noFill/>
        </p:spPr>
        <p:txBody>
          <a:bodyPr wrap="square" rtlCol="0">
            <a:spAutoFit/>
          </a:bodyPr>
          <a:lstStyle/>
          <a:p>
            <a:pPr algn="ctr"/>
            <a:r>
              <a:rPr lang="fr-FR" sz="1400" dirty="0"/>
              <a:t>Amélioration +++</a:t>
            </a:r>
          </a:p>
        </p:txBody>
      </p:sp>
      <p:sp>
        <p:nvSpPr>
          <p:cNvPr id="11" name="ZoneTexte 10">
            <a:extLst>
              <a:ext uri="{FF2B5EF4-FFF2-40B4-BE49-F238E27FC236}">
                <a16:creationId xmlns:a16="http://schemas.microsoft.com/office/drawing/2014/main" id="{408C0D6B-DC12-4DEA-9BAA-73BC3668345C}"/>
              </a:ext>
            </a:extLst>
          </p:cNvPr>
          <p:cNvSpPr txBox="1"/>
          <p:nvPr/>
        </p:nvSpPr>
        <p:spPr>
          <a:xfrm>
            <a:off x="1962864" y="995825"/>
            <a:ext cx="1584960" cy="461665"/>
          </a:xfrm>
          <a:prstGeom prst="rect">
            <a:avLst/>
          </a:prstGeom>
          <a:noFill/>
        </p:spPr>
        <p:txBody>
          <a:bodyPr wrap="square" rtlCol="0">
            <a:spAutoFit/>
          </a:bodyPr>
          <a:lstStyle/>
          <a:p>
            <a:pPr algn="ctr"/>
            <a:r>
              <a:rPr lang="fr-FR" sz="1200" b="1" dirty="0">
                <a:solidFill>
                  <a:schemeClr val="bg1"/>
                </a:solidFill>
              </a:rPr>
              <a:t>Sans </a:t>
            </a:r>
          </a:p>
          <a:p>
            <a:pPr algn="ctr"/>
            <a:r>
              <a:rPr lang="fr-FR" sz="1200" b="1" dirty="0">
                <a:solidFill>
                  <a:schemeClr val="bg1"/>
                </a:solidFill>
              </a:rPr>
              <a:t>stéréo-équilibrage</a:t>
            </a:r>
          </a:p>
        </p:txBody>
      </p:sp>
      <p:sp>
        <p:nvSpPr>
          <p:cNvPr id="14" name="Rectangle 13">
            <a:extLst>
              <a:ext uri="{FF2B5EF4-FFF2-40B4-BE49-F238E27FC236}">
                <a16:creationId xmlns:a16="http://schemas.microsoft.com/office/drawing/2014/main" id="{546EDC98-1902-4193-B115-2C322F923651}"/>
              </a:ext>
            </a:extLst>
          </p:cNvPr>
          <p:cNvSpPr/>
          <p:nvPr/>
        </p:nvSpPr>
        <p:spPr>
          <a:xfrm>
            <a:off x="4102735" y="995826"/>
            <a:ext cx="1468954" cy="46166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F0EB950B-96B9-4AA2-A671-53057DF1D981}"/>
              </a:ext>
            </a:extLst>
          </p:cNvPr>
          <p:cNvSpPr txBox="1"/>
          <p:nvPr/>
        </p:nvSpPr>
        <p:spPr>
          <a:xfrm>
            <a:off x="4044732" y="993360"/>
            <a:ext cx="1584960" cy="461665"/>
          </a:xfrm>
          <a:prstGeom prst="rect">
            <a:avLst/>
          </a:prstGeom>
          <a:noFill/>
        </p:spPr>
        <p:txBody>
          <a:bodyPr wrap="square" rtlCol="0">
            <a:spAutoFit/>
          </a:bodyPr>
          <a:lstStyle/>
          <a:p>
            <a:pPr algn="ctr"/>
            <a:r>
              <a:rPr lang="fr-FR" sz="1200" b="1" dirty="0">
                <a:solidFill>
                  <a:schemeClr val="bg1"/>
                </a:solidFill>
              </a:rPr>
              <a:t>Avec</a:t>
            </a:r>
          </a:p>
          <a:p>
            <a:pPr algn="ctr"/>
            <a:r>
              <a:rPr lang="fr-FR" sz="1200" b="1" dirty="0">
                <a:solidFill>
                  <a:schemeClr val="bg1"/>
                </a:solidFill>
              </a:rPr>
              <a:t>stéréo-équilibrage</a:t>
            </a:r>
          </a:p>
        </p:txBody>
      </p:sp>
      <p:sp>
        <p:nvSpPr>
          <p:cNvPr id="16" name="Rectangle 15">
            <a:extLst>
              <a:ext uri="{FF2B5EF4-FFF2-40B4-BE49-F238E27FC236}">
                <a16:creationId xmlns:a16="http://schemas.microsoft.com/office/drawing/2014/main" id="{FE49B736-75CA-4A01-B431-08B9BB7DCCAA}"/>
              </a:ext>
            </a:extLst>
          </p:cNvPr>
          <p:cNvSpPr/>
          <p:nvPr/>
        </p:nvSpPr>
        <p:spPr>
          <a:xfrm>
            <a:off x="2346097" y="5918702"/>
            <a:ext cx="301606" cy="133165"/>
          </a:xfrm>
          <a:prstGeom prst="rect">
            <a:avLst/>
          </a:prstGeom>
          <a:solidFill>
            <a:srgbClr val="F5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DA6570BC-53AD-40A0-B20E-0A15660F22FF}"/>
              </a:ext>
            </a:extLst>
          </p:cNvPr>
          <p:cNvSpPr/>
          <p:nvPr/>
        </p:nvSpPr>
        <p:spPr>
          <a:xfrm>
            <a:off x="4329311" y="5918702"/>
            <a:ext cx="301606" cy="133165"/>
          </a:xfrm>
          <a:prstGeom prst="rect">
            <a:avLst/>
          </a:prstGeom>
          <a:solidFill>
            <a:srgbClr val="0D7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30ADE0C-E487-4584-985F-62B8E11F70E6}"/>
              </a:ext>
            </a:extLst>
          </p:cNvPr>
          <p:cNvSpPr txBox="1"/>
          <p:nvPr/>
        </p:nvSpPr>
        <p:spPr>
          <a:xfrm>
            <a:off x="2752822" y="5863645"/>
            <a:ext cx="1337451" cy="246221"/>
          </a:xfrm>
          <a:prstGeom prst="rect">
            <a:avLst/>
          </a:prstGeom>
          <a:noFill/>
        </p:spPr>
        <p:txBody>
          <a:bodyPr wrap="square" rtlCol="0">
            <a:spAutoFit/>
          </a:bodyPr>
          <a:lstStyle/>
          <a:p>
            <a:r>
              <a:rPr lang="fr-FR" sz="1000" dirty="0"/>
              <a:t>Pertes sévères</a:t>
            </a:r>
          </a:p>
        </p:txBody>
      </p:sp>
      <p:sp>
        <p:nvSpPr>
          <p:cNvPr id="19" name="ZoneTexte 18">
            <a:extLst>
              <a:ext uri="{FF2B5EF4-FFF2-40B4-BE49-F238E27FC236}">
                <a16:creationId xmlns:a16="http://schemas.microsoft.com/office/drawing/2014/main" id="{6F5DA021-0F28-4332-B09D-691DCBC1153B}"/>
              </a:ext>
            </a:extLst>
          </p:cNvPr>
          <p:cNvSpPr txBox="1"/>
          <p:nvPr/>
        </p:nvSpPr>
        <p:spPr>
          <a:xfrm>
            <a:off x="4758549" y="5862173"/>
            <a:ext cx="1337451" cy="246221"/>
          </a:xfrm>
          <a:prstGeom prst="rect">
            <a:avLst/>
          </a:prstGeom>
          <a:noFill/>
        </p:spPr>
        <p:txBody>
          <a:bodyPr wrap="square" rtlCol="0">
            <a:spAutoFit/>
          </a:bodyPr>
          <a:lstStyle/>
          <a:p>
            <a:r>
              <a:rPr lang="fr-FR" sz="1000" dirty="0"/>
              <a:t>Pertes légères</a:t>
            </a:r>
          </a:p>
        </p:txBody>
      </p:sp>
      <p:sp>
        <p:nvSpPr>
          <p:cNvPr id="7" name="Rectangle : coins arrondis 6">
            <a:extLst>
              <a:ext uri="{FF2B5EF4-FFF2-40B4-BE49-F238E27FC236}">
                <a16:creationId xmlns:a16="http://schemas.microsoft.com/office/drawing/2014/main" id="{654672EC-10CE-40D0-A330-31EA4D6FF622}"/>
              </a:ext>
            </a:extLst>
          </p:cNvPr>
          <p:cNvSpPr/>
          <p:nvPr/>
        </p:nvSpPr>
        <p:spPr>
          <a:xfrm>
            <a:off x="7155133" y="2282712"/>
            <a:ext cx="4335976" cy="22925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Amélioration de la compréhension dans le bruit </a:t>
            </a:r>
            <a:r>
              <a:rPr lang="fr-FR"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TOUJOURS</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plus importante chez les patients ayant fait le stéréo-équilibrage.</a:t>
            </a:r>
          </a:p>
          <a:p>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Constat d’autant plus important que la PTA est élevée. </a:t>
            </a:r>
          </a:p>
        </p:txBody>
      </p:sp>
    </p:spTree>
    <p:extLst>
      <p:ext uri="{BB962C8B-B14F-4D97-AF65-F5344CB8AC3E}">
        <p14:creationId xmlns:p14="http://schemas.microsoft.com/office/powerpoint/2010/main" val="357047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8AF619-323F-4469-A2B1-FEBA405D4AC0}"/>
              </a:ext>
            </a:extLst>
          </p:cNvPr>
          <p:cNvSpPr>
            <a:spLocks noGrp="1"/>
          </p:cNvSpPr>
          <p:nvPr>
            <p:ph type="sldNum" sz="quarter" idx="27"/>
          </p:nvPr>
        </p:nvSpPr>
        <p:spPr/>
        <p:txBody>
          <a:bodyPr/>
          <a:lstStyle/>
          <a:p>
            <a:fld id="{BBC51755-06F9-114F-B8FD-1A6D73E5B8FB}" type="slidenum">
              <a:rPr lang="es-ES" smtClean="0"/>
              <a:pPr/>
              <a:t>15</a:t>
            </a:fld>
            <a:endParaRPr lang="es-ES"/>
          </a:p>
        </p:txBody>
      </p:sp>
      <p:sp>
        <p:nvSpPr>
          <p:cNvPr id="11" name="Espace réservé du texte 10">
            <a:extLst>
              <a:ext uri="{FF2B5EF4-FFF2-40B4-BE49-F238E27FC236}">
                <a16:creationId xmlns:a16="http://schemas.microsoft.com/office/drawing/2014/main" id="{5CF6A81A-9737-4971-A13E-2CA89C6968C5}"/>
              </a:ext>
            </a:extLst>
          </p:cNvPr>
          <p:cNvSpPr>
            <a:spLocks noGrp="1"/>
          </p:cNvSpPr>
          <p:nvPr>
            <p:ph type="body" sz="quarter" idx="62"/>
          </p:nvPr>
        </p:nvSpPr>
        <p:spPr>
          <a:xfrm>
            <a:off x="652539" y="2295879"/>
            <a:ext cx="11306386" cy="522821"/>
          </a:xfrm>
        </p:spPr>
        <p:txBody>
          <a:bodyPr/>
          <a:lstStyle/>
          <a:p>
            <a:r>
              <a:rPr lang="fr-FR" sz="4400" b="1" dirty="0">
                <a:solidFill>
                  <a:srgbClr val="C4003E"/>
                </a:solidFill>
              </a:rPr>
              <a:t>Conclusion</a:t>
            </a:r>
          </a:p>
        </p:txBody>
      </p:sp>
    </p:spTree>
    <p:extLst>
      <p:ext uri="{BB962C8B-B14F-4D97-AF65-F5344CB8AC3E}">
        <p14:creationId xmlns:p14="http://schemas.microsoft.com/office/powerpoint/2010/main" val="367079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9176500-C459-4B16-AAC0-B0C61ED03828}"/>
              </a:ext>
            </a:extLst>
          </p:cNvPr>
          <p:cNvSpPr>
            <a:spLocks noGrp="1"/>
          </p:cNvSpPr>
          <p:nvPr>
            <p:ph type="sldNum" sz="quarter" idx="27"/>
          </p:nvPr>
        </p:nvSpPr>
        <p:spPr/>
        <p:txBody>
          <a:bodyPr/>
          <a:lstStyle/>
          <a:p>
            <a:fld id="{BBC51755-06F9-114F-B8FD-1A6D73E5B8FB}" type="slidenum">
              <a:rPr lang="es-ES" smtClean="0"/>
              <a:pPr/>
              <a:t>16</a:t>
            </a:fld>
            <a:endParaRPr lang="es-ES"/>
          </a:p>
        </p:txBody>
      </p:sp>
      <p:sp>
        <p:nvSpPr>
          <p:cNvPr id="3" name="Titre 2">
            <a:extLst>
              <a:ext uri="{FF2B5EF4-FFF2-40B4-BE49-F238E27FC236}">
                <a16:creationId xmlns:a16="http://schemas.microsoft.com/office/drawing/2014/main" id="{41CBF22A-45DC-4066-B249-D5D0E3E01C3B}"/>
              </a:ext>
            </a:extLst>
          </p:cNvPr>
          <p:cNvSpPr>
            <a:spLocks noGrp="1"/>
          </p:cNvSpPr>
          <p:nvPr>
            <p:ph type="title"/>
          </p:nvPr>
        </p:nvSpPr>
        <p:spPr/>
        <p:txBody>
          <a:bodyPr/>
          <a:lstStyle/>
          <a:p>
            <a:r>
              <a:rPr lang="fr-FR" dirty="0"/>
              <a:t>Le stéréo-équilibrage</a:t>
            </a:r>
          </a:p>
        </p:txBody>
      </p:sp>
      <p:sp>
        <p:nvSpPr>
          <p:cNvPr id="7" name="Espace réservé du contenu 2">
            <a:extLst>
              <a:ext uri="{FF2B5EF4-FFF2-40B4-BE49-F238E27FC236}">
                <a16:creationId xmlns:a16="http://schemas.microsoft.com/office/drawing/2014/main" id="{47275241-0E12-4F24-916B-CF4C03D35DB0}"/>
              </a:ext>
            </a:extLst>
          </p:cNvPr>
          <p:cNvSpPr txBox="1">
            <a:spLocks/>
          </p:cNvSpPr>
          <p:nvPr/>
        </p:nvSpPr>
        <p:spPr>
          <a:xfrm>
            <a:off x="895350" y="2112056"/>
            <a:ext cx="10401300" cy="2082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alue Sans Pro" panose="020B05030501010401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lue Sans Pro" panose="020B05030501010401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alue Sans Pro" panose="020B05030501010401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lue Sans Pro" panose="020B05030501010401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lue Sans Pro" panose="020B05030501010401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sysClr val="windowText" lastClr="000000"/>
              </a:solidFill>
              <a:effectLst/>
              <a:uLnTx/>
              <a:uFillTx/>
              <a:latin typeface="Value Sans Pro" panose="020B0503050101040103" pitchFamily="34" charset="0"/>
              <a:ea typeface="+mn-ea"/>
              <a:cs typeface="+mn-cs"/>
            </a:endParaRPr>
          </a:p>
        </p:txBody>
      </p:sp>
      <p:sp>
        <p:nvSpPr>
          <p:cNvPr id="4" name="Rectangle : coins arrondis 3">
            <a:extLst>
              <a:ext uri="{FF2B5EF4-FFF2-40B4-BE49-F238E27FC236}">
                <a16:creationId xmlns:a16="http://schemas.microsoft.com/office/drawing/2014/main" id="{3CEB15F0-3122-4700-AE47-028E77396786}"/>
              </a:ext>
            </a:extLst>
          </p:cNvPr>
          <p:cNvSpPr/>
          <p:nvPr/>
        </p:nvSpPr>
        <p:spPr>
          <a:xfrm>
            <a:off x="1565296" y="2432009"/>
            <a:ext cx="9061409" cy="19939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Le stéréo-équilibrage améliore la compréhension des patients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9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514600" marR="0" lvl="5" indent="-228600" algn="l" defTabSz="914400" rtl="0" eaLnBrk="1" fontAlgn="auto" latinLnBrk="0" hangingPunct="1">
              <a:lnSpc>
                <a:spcPct val="90000"/>
              </a:lnSpc>
              <a:spcBef>
                <a:spcPts val="500"/>
              </a:spcBef>
              <a:spcAft>
                <a:spcPts val="0"/>
              </a:spcAft>
              <a:buClr>
                <a:sysClr val="window" lastClr="FFFFFF"/>
              </a:buClr>
              <a:buSzTx/>
              <a:buFont typeface="Arial" panose="020B0604020202020204" pitchFamily="34" charset="0"/>
              <a:buChar char="•"/>
              <a:tabLst/>
              <a:defRPr/>
            </a:pPr>
            <a:r>
              <a:rPr kumimoji="0" lang="fr-FR"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dans le silence =&gt; sommation</a:t>
            </a:r>
          </a:p>
          <a:p>
            <a:pPr marR="0" lvl="5" algn="l" defTabSz="914400" rtl="0" eaLnBrk="1" fontAlgn="auto" latinLnBrk="0" hangingPunct="1">
              <a:lnSpc>
                <a:spcPct val="90000"/>
              </a:lnSpc>
              <a:spcBef>
                <a:spcPts val="500"/>
              </a:spcBef>
              <a:spcAft>
                <a:spcPts val="0"/>
              </a:spcAft>
              <a:buClr>
                <a:sysClr val="window" lastClr="FFFFFF"/>
              </a:buClr>
              <a:buSzTx/>
              <a:tabLst/>
              <a:defRPr/>
            </a:pPr>
            <a:endParaRPr kumimoji="0" lang="fr-FR"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dans le bruit =&gt; démasquage</a:t>
            </a:r>
            <a:endParaRPr kumimoji="0" lang="fr-FR" sz="2000" b="0" i="0" u="none" strike="noStrike" kern="1200" cap="none" spc="0" normalizeH="0" baseline="0" noProof="0" dirty="0">
              <a:ln>
                <a:noFill/>
              </a:ln>
              <a:solidFill>
                <a:sysClr val="windowText" lastClr="000000"/>
              </a:solidFill>
              <a:effectLst/>
              <a:uLnTx/>
              <a:uFillTx/>
              <a:latin typeface="Value Sans Pro" panose="020B0503050101040103" pitchFamily="34" charset="0"/>
              <a:ea typeface="+mn-ea"/>
              <a:cs typeface="+mn-cs"/>
            </a:endParaRPr>
          </a:p>
        </p:txBody>
      </p:sp>
    </p:spTree>
    <p:extLst>
      <p:ext uri="{BB962C8B-B14F-4D97-AF65-F5344CB8AC3E}">
        <p14:creationId xmlns:p14="http://schemas.microsoft.com/office/powerpoint/2010/main" val="70170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8AF619-323F-4469-A2B1-FEBA405D4AC0}"/>
              </a:ext>
            </a:extLst>
          </p:cNvPr>
          <p:cNvSpPr>
            <a:spLocks noGrp="1"/>
          </p:cNvSpPr>
          <p:nvPr>
            <p:ph type="sldNum" sz="quarter" idx="27"/>
          </p:nvPr>
        </p:nvSpPr>
        <p:spPr/>
        <p:txBody>
          <a:bodyPr/>
          <a:lstStyle/>
          <a:p>
            <a:fld id="{BBC51755-06F9-114F-B8FD-1A6D73E5B8FB}" type="slidenum">
              <a:rPr lang="es-ES" smtClean="0"/>
              <a:pPr/>
              <a:t>2</a:t>
            </a:fld>
            <a:endParaRPr lang="es-ES"/>
          </a:p>
        </p:txBody>
      </p:sp>
      <p:sp>
        <p:nvSpPr>
          <p:cNvPr id="11" name="Espace réservé du texte 10">
            <a:extLst>
              <a:ext uri="{FF2B5EF4-FFF2-40B4-BE49-F238E27FC236}">
                <a16:creationId xmlns:a16="http://schemas.microsoft.com/office/drawing/2014/main" id="{5CF6A81A-9737-4971-A13E-2CA89C6968C5}"/>
              </a:ext>
            </a:extLst>
          </p:cNvPr>
          <p:cNvSpPr>
            <a:spLocks noGrp="1"/>
          </p:cNvSpPr>
          <p:nvPr>
            <p:ph type="body" sz="quarter" idx="62"/>
          </p:nvPr>
        </p:nvSpPr>
        <p:spPr>
          <a:xfrm>
            <a:off x="652539" y="2295879"/>
            <a:ext cx="11306386" cy="522821"/>
          </a:xfrm>
        </p:spPr>
        <p:txBody>
          <a:bodyPr/>
          <a:lstStyle/>
          <a:p>
            <a:r>
              <a:rPr lang="fr-FR" sz="4400" b="1" dirty="0">
                <a:solidFill>
                  <a:srgbClr val="C4003E"/>
                </a:solidFill>
              </a:rPr>
              <a:t>Les fonctions binaurales et l’appareillage</a:t>
            </a:r>
          </a:p>
        </p:txBody>
      </p:sp>
    </p:spTree>
    <p:extLst>
      <p:ext uri="{BB962C8B-B14F-4D97-AF65-F5344CB8AC3E}">
        <p14:creationId xmlns:p14="http://schemas.microsoft.com/office/powerpoint/2010/main" val="418088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3B39DBF-5956-413D-B4EC-59ED0CFFD0B3}"/>
              </a:ext>
            </a:extLst>
          </p:cNvPr>
          <p:cNvSpPr>
            <a:spLocks noGrp="1"/>
          </p:cNvSpPr>
          <p:nvPr>
            <p:ph type="sldNum" sz="quarter" idx="27"/>
          </p:nvPr>
        </p:nvSpPr>
        <p:spPr/>
        <p:txBody>
          <a:bodyPr/>
          <a:lstStyle/>
          <a:p>
            <a:fld id="{BBC51755-06F9-114F-B8FD-1A6D73E5B8FB}" type="slidenum">
              <a:rPr lang="es-ES" smtClean="0"/>
              <a:pPr/>
              <a:t>3</a:t>
            </a:fld>
            <a:endParaRPr lang="es-ES"/>
          </a:p>
        </p:txBody>
      </p:sp>
      <p:sp>
        <p:nvSpPr>
          <p:cNvPr id="3" name="Titre 2">
            <a:extLst>
              <a:ext uri="{FF2B5EF4-FFF2-40B4-BE49-F238E27FC236}">
                <a16:creationId xmlns:a16="http://schemas.microsoft.com/office/drawing/2014/main" id="{EFF316D6-457A-4D39-9443-14B61488C617}"/>
              </a:ext>
            </a:extLst>
          </p:cNvPr>
          <p:cNvSpPr>
            <a:spLocks noGrp="1"/>
          </p:cNvSpPr>
          <p:nvPr>
            <p:ph type="title"/>
          </p:nvPr>
        </p:nvSpPr>
        <p:spPr/>
        <p:txBody>
          <a:bodyPr/>
          <a:lstStyle/>
          <a:p>
            <a:r>
              <a:rPr lang="fr-FR" dirty="0"/>
              <a:t>Appareillage – Différence Interaurale</a:t>
            </a:r>
          </a:p>
        </p:txBody>
      </p:sp>
      <p:sp>
        <p:nvSpPr>
          <p:cNvPr id="6" name="Rectangle 5">
            <a:extLst>
              <a:ext uri="{FF2B5EF4-FFF2-40B4-BE49-F238E27FC236}">
                <a16:creationId xmlns:a16="http://schemas.microsoft.com/office/drawing/2014/main" id="{E14173AE-DB62-4FFF-8ED0-362FD362DAE9}"/>
              </a:ext>
            </a:extLst>
          </p:cNvPr>
          <p:cNvSpPr/>
          <p:nvPr/>
        </p:nvSpPr>
        <p:spPr>
          <a:xfrm>
            <a:off x="379514" y="1035788"/>
            <a:ext cx="2924175" cy="275603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6788C3F-6C33-40D0-83B6-246647546553}"/>
              </a:ext>
            </a:extLst>
          </p:cNvPr>
          <p:cNvSpPr txBox="1"/>
          <p:nvPr/>
        </p:nvSpPr>
        <p:spPr>
          <a:xfrm>
            <a:off x="1728205" y="4243918"/>
            <a:ext cx="9496425" cy="830997"/>
          </a:xfrm>
          <a:prstGeom prst="rect">
            <a:avLst/>
          </a:prstGeom>
          <a:noFill/>
        </p:spPr>
        <p:txBody>
          <a:bodyPr wrap="square" rtlCol="0">
            <a:spAutoFit/>
          </a:bodyPr>
          <a:lstStyle/>
          <a:p>
            <a:r>
              <a:rPr lang="fr-FR" sz="1600" b="1" dirty="0">
                <a:latin typeface="Open Sans" panose="020B0606030504020204" pitchFamily="34" charset="0"/>
                <a:ea typeface="Open Sans" panose="020B0606030504020204" pitchFamily="34" charset="0"/>
                <a:cs typeface="Open Sans" panose="020B0606030504020204" pitchFamily="34" charset="0"/>
              </a:rPr>
              <a:t>Les indices stéréo-</a:t>
            </a:r>
            <a:r>
              <a:rPr lang="fr-FR" sz="1600" b="1" dirty="0" err="1">
                <a:latin typeface="Open Sans" panose="020B0606030504020204" pitchFamily="34" charset="0"/>
                <a:ea typeface="Open Sans" panose="020B0606030504020204" pitchFamily="34" charset="0"/>
                <a:cs typeface="Open Sans" panose="020B0606030504020204" pitchFamily="34" charset="0"/>
              </a:rPr>
              <a:t>acousiques</a:t>
            </a:r>
            <a:r>
              <a:rPr lang="fr-FR" sz="1600" b="1" dirty="0">
                <a:latin typeface="Open Sans" panose="020B0606030504020204" pitchFamily="34" charset="0"/>
                <a:ea typeface="Open Sans" panose="020B0606030504020204" pitchFamily="34" charset="0"/>
                <a:cs typeface="Open Sans" panose="020B0606030504020204" pitchFamily="34" charset="0"/>
              </a:rPr>
              <a:t> qui permettent d’améliorer la compréhension dans le bruit nécessitent de percevoir les différences de sonie entre les deux oreilles : </a:t>
            </a:r>
          </a:p>
          <a:p>
            <a:r>
              <a:rPr lang="fr-FR" sz="1600" b="1" dirty="0">
                <a:latin typeface="Open Sans" panose="020B0606030504020204" pitchFamily="34" charset="0"/>
                <a:ea typeface="Open Sans" panose="020B0606030504020204" pitchFamily="34" charset="0"/>
                <a:cs typeface="Open Sans" panose="020B0606030504020204" pitchFamily="34" charset="0"/>
              </a:rPr>
              <a:t>intensité &amp; fréquence et surtout dans les aigus.</a:t>
            </a:r>
          </a:p>
        </p:txBody>
      </p:sp>
      <p:sp>
        <p:nvSpPr>
          <p:cNvPr id="8" name="ZoneTexte 7">
            <a:extLst>
              <a:ext uri="{FF2B5EF4-FFF2-40B4-BE49-F238E27FC236}">
                <a16:creationId xmlns:a16="http://schemas.microsoft.com/office/drawing/2014/main" id="{E6FFB3EF-19D3-454D-BECA-8ADC0112CC3B}"/>
              </a:ext>
            </a:extLst>
          </p:cNvPr>
          <p:cNvSpPr txBox="1"/>
          <p:nvPr/>
        </p:nvSpPr>
        <p:spPr>
          <a:xfrm>
            <a:off x="3424236" y="1246320"/>
            <a:ext cx="8082357" cy="2062103"/>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Quand l’azimut d’un son n’est pas frontal, il existe une </a:t>
            </a:r>
            <a:r>
              <a:rPr lang="fr-FR" sz="1600" b="1" dirty="0">
                <a:solidFill>
                  <a:srgbClr val="C7003F"/>
                </a:solidFill>
                <a:latin typeface="Open Sans" panose="020B0606030504020204" pitchFamily="34" charset="0"/>
                <a:ea typeface="Open Sans" panose="020B0606030504020204" pitchFamily="34" charset="0"/>
                <a:cs typeface="Open Sans" panose="020B0606030504020204" pitchFamily="34" charset="0"/>
              </a:rPr>
              <a:t>différence d’intensité entre les deux oreilles (ILD) </a:t>
            </a:r>
            <a:r>
              <a:rPr lang="fr-FR" sz="1600" dirty="0">
                <a:latin typeface="Open Sans" panose="020B0606030504020204" pitchFamily="34" charset="0"/>
                <a:ea typeface="Open Sans" panose="020B0606030504020204" pitchFamily="34" charset="0"/>
                <a:cs typeface="Open Sans" panose="020B0606030504020204" pitchFamily="34" charset="0"/>
              </a:rPr>
              <a:t>qui permet au cerveau </a:t>
            </a:r>
            <a:r>
              <a:rPr lang="fr-FR" sz="1600" b="1" dirty="0">
                <a:latin typeface="Open Sans" panose="020B0606030504020204" pitchFamily="34" charset="0"/>
                <a:ea typeface="Open Sans" panose="020B0606030504020204" pitchFamily="34" charset="0"/>
                <a:cs typeface="Open Sans" panose="020B0606030504020204" pitchFamily="34" charset="0"/>
              </a:rPr>
              <a:t>d’identifier la provenance du son </a:t>
            </a:r>
            <a:r>
              <a:rPr lang="fr-FR" sz="1600" dirty="0">
                <a:latin typeface="Open Sans" panose="020B0606030504020204" pitchFamily="34" charset="0"/>
                <a:ea typeface="Open Sans" panose="020B0606030504020204" pitchFamily="34" charset="0"/>
                <a:cs typeface="Open Sans" panose="020B0606030504020204" pitchFamily="34" charset="0"/>
              </a:rPr>
              <a:t>pour des fréquences supérieures à 1500 Hz. </a:t>
            </a:r>
          </a:p>
          <a:p>
            <a:endParaRPr lang="fr-FR" sz="1600" dirty="0">
              <a:latin typeface="Open Sans" panose="020B0606030504020204" pitchFamily="34" charset="0"/>
              <a:ea typeface="Open Sans" panose="020B0606030504020204" pitchFamily="34" charset="0"/>
              <a:cs typeface="Open Sans" panose="020B0606030504020204" pitchFamily="34" charset="0"/>
            </a:endParaRPr>
          </a:p>
          <a:p>
            <a:r>
              <a:rPr lang="fr-FR" sz="1600" dirty="0">
                <a:latin typeface="Open Sans" panose="020B0606030504020204" pitchFamily="34" charset="0"/>
                <a:ea typeface="Open Sans" panose="020B0606030504020204" pitchFamily="34" charset="0"/>
                <a:cs typeface="Open Sans" panose="020B0606030504020204" pitchFamily="34" charset="0"/>
              </a:rPr>
              <a:t>Ces ILD sont vraiment importantes pour </a:t>
            </a:r>
            <a:r>
              <a:rPr lang="fr-FR" sz="1600" b="1" dirty="0">
                <a:solidFill>
                  <a:srgbClr val="C7003F"/>
                </a:solidFill>
                <a:latin typeface="Open Sans" panose="020B0606030504020204" pitchFamily="34" charset="0"/>
                <a:ea typeface="Open Sans" panose="020B0606030504020204" pitchFamily="34" charset="0"/>
                <a:cs typeface="Open Sans" panose="020B0606030504020204" pitchFamily="34" charset="0"/>
              </a:rPr>
              <a:t>les fréquences supérieures à 4 kHz.</a:t>
            </a:r>
          </a:p>
          <a:p>
            <a:r>
              <a:rPr lang="fr-FR" sz="1600" dirty="0">
                <a:latin typeface="Open Sans" panose="020B0606030504020204" pitchFamily="34" charset="0"/>
                <a:ea typeface="Open Sans" panose="020B0606030504020204" pitchFamily="34" charset="0"/>
                <a:cs typeface="Open Sans" panose="020B0606030504020204" pitchFamily="34" charset="0"/>
              </a:rPr>
              <a:t>Elles sont notamment dues à :</a:t>
            </a:r>
          </a:p>
          <a:p>
            <a:r>
              <a:rPr lang="fr-FR" sz="1600" dirty="0">
                <a:latin typeface="Open Sans" panose="020B0606030504020204" pitchFamily="34" charset="0"/>
                <a:ea typeface="Open Sans" panose="020B0606030504020204" pitchFamily="34" charset="0"/>
                <a:cs typeface="Open Sans" panose="020B0606030504020204" pitchFamily="34" charset="0"/>
              </a:rPr>
              <a:t>	</a:t>
            </a:r>
            <a:r>
              <a:rPr lang="fr-FR" sz="1400" dirty="0">
                <a:latin typeface="Open Sans" panose="020B0606030504020204" pitchFamily="34" charset="0"/>
                <a:ea typeface="Open Sans" panose="020B0606030504020204" pitchFamily="34" charset="0"/>
                <a:cs typeface="Open Sans" panose="020B0606030504020204" pitchFamily="34" charset="0"/>
              </a:rPr>
              <a:t>- L’atténuation par effet de masque de la tête</a:t>
            </a:r>
          </a:p>
          <a:p>
            <a:r>
              <a:rPr lang="fr-FR" sz="1400" dirty="0">
                <a:latin typeface="Open Sans" panose="020B0606030504020204" pitchFamily="34" charset="0"/>
                <a:ea typeface="Open Sans" panose="020B0606030504020204" pitchFamily="34" charset="0"/>
                <a:cs typeface="Open Sans" panose="020B0606030504020204" pitchFamily="34" charset="0"/>
              </a:rPr>
              <a:t>	- La réverbération dans la conque</a:t>
            </a:r>
          </a:p>
        </p:txBody>
      </p:sp>
      <p:pic>
        <p:nvPicPr>
          <p:cNvPr id="9" name="Image 8">
            <a:extLst>
              <a:ext uri="{FF2B5EF4-FFF2-40B4-BE49-F238E27FC236}">
                <a16:creationId xmlns:a16="http://schemas.microsoft.com/office/drawing/2014/main" id="{3844FB5A-3032-4B70-A02A-DE83AA50E2E9}"/>
              </a:ext>
            </a:extLst>
          </p:cNvPr>
          <p:cNvPicPr>
            <a:picLocks noChangeAspect="1"/>
          </p:cNvPicPr>
          <p:nvPr/>
        </p:nvPicPr>
        <p:blipFill>
          <a:blip r:embed="rId2"/>
          <a:stretch>
            <a:fillRect/>
          </a:stretch>
        </p:blipFill>
        <p:spPr>
          <a:xfrm>
            <a:off x="1022451" y="1535167"/>
            <a:ext cx="1638299" cy="1638299"/>
          </a:xfrm>
          <a:prstGeom prst="rect">
            <a:avLst/>
          </a:prstGeom>
        </p:spPr>
      </p:pic>
      <p:sp>
        <p:nvSpPr>
          <p:cNvPr id="10" name="Rectangle 9">
            <a:extLst>
              <a:ext uri="{FF2B5EF4-FFF2-40B4-BE49-F238E27FC236}">
                <a16:creationId xmlns:a16="http://schemas.microsoft.com/office/drawing/2014/main" id="{A53401CE-C80E-4D39-994B-98AEDEC80266}"/>
              </a:ext>
            </a:extLst>
          </p:cNvPr>
          <p:cNvSpPr/>
          <p:nvPr/>
        </p:nvSpPr>
        <p:spPr>
          <a:xfrm>
            <a:off x="379514" y="1035788"/>
            <a:ext cx="11247627" cy="2756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D53C2FB-5DC5-4DEA-9C2D-169BE692557D}"/>
              </a:ext>
            </a:extLst>
          </p:cNvPr>
          <p:cNvSpPr txBox="1"/>
          <p:nvPr/>
        </p:nvSpPr>
        <p:spPr>
          <a:xfrm>
            <a:off x="664389" y="5447514"/>
            <a:ext cx="11114714" cy="523220"/>
          </a:xfrm>
          <a:prstGeom prst="rect">
            <a:avLst/>
          </a:prstGeom>
          <a:noFill/>
        </p:spPr>
        <p:txBody>
          <a:bodyPr wrap="square" rtlCol="0">
            <a:spAutoFit/>
          </a:bodyPr>
          <a:lstStyle/>
          <a:p>
            <a:r>
              <a:rPr lang="fr-FR" sz="1400" i="1" dirty="0">
                <a:latin typeface="Open Sans" panose="020B0606030504020204" pitchFamily="34" charset="0"/>
                <a:ea typeface="Open Sans" panose="020B0606030504020204" pitchFamily="34" charset="0"/>
                <a:cs typeface="Open Sans" panose="020B0606030504020204" pitchFamily="34" charset="0"/>
              </a:rPr>
              <a:t>Si nos deux oreilles recevaient la même information, nous serions incapables de localiser la provenance des sons et d’améliorer nos capacités de conversation dans le bruit.</a:t>
            </a:r>
          </a:p>
        </p:txBody>
      </p:sp>
      <p:sp>
        <p:nvSpPr>
          <p:cNvPr id="12" name="Flèche : droite 11">
            <a:extLst>
              <a:ext uri="{FF2B5EF4-FFF2-40B4-BE49-F238E27FC236}">
                <a16:creationId xmlns:a16="http://schemas.microsoft.com/office/drawing/2014/main" id="{7EBB055B-8DB0-47C9-93DA-431D7B0F0B9A}"/>
              </a:ext>
            </a:extLst>
          </p:cNvPr>
          <p:cNvSpPr/>
          <p:nvPr/>
        </p:nvSpPr>
        <p:spPr>
          <a:xfrm>
            <a:off x="1094792" y="4390721"/>
            <a:ext cx="552450" cy="457894"/>
          </a:xfrm>
          <a:prstGeom prst="rightArrow">
            <a:avLst/>
          </a:prstGeom>
          <a:solidFill>
            <a:srgbClr val="CC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956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59C8942-691B-4466-9C4F-65B119325D6F}"/>
              </a:ext>
            </a:extLst>
          </p:cNvPr>
          <p:cNvSpPr>
            <a:spLocks noGrp="1"/>
          </p:cNvSpPr>
          <p:nvPr>
            <p:ph type="sldNum" sz="quarter" idx="27"/>
          </p:nvPr>
        </p:nvSpPr>
        <p:spPr/>
        <p:txBody>
          <a:bodyPr/>
          <a:lstStyle/>
          <a:p>
            <a:fld id="{BBC51755-06F9-114F-B8FD-1A6D73E5B8FB}" type="slidenum">
              <a:rPr lang="es-ES" smtClean="0"/>
              <a:pPr/>
              <a:t>4</a:t>
            </a:fld>
            <a:endParaRPr lang="es-ES"/>
          </a:p>
        </p:txBody>
      </p:sp>
      <p:sp>
        <p:nvSpPr>
          <p:cNvPr id="3" name="Titre 2">
            <a:extLst>
              <a:ext uri="{FF2B5EF4-FFF2-40B4-BE49-F238E27FC236}">
                <a16:creationId xmlns:a16="http://schemas.microsoft.com/office/drawing/2014/main" id="{2C299BBD-D859-4BBF-9045-F0571A8AD639}"/>
              </a:ext>
            </a:extLst>
          </p:cNvPr>
          <p:cNvSpPr>
            <a:spLocks noGrp="1"/>
          </p:cNvSpPr>
          <p:nvPr>
            <p:ph type="title"/>
          </p:nvPr>
        </p:nvSpPr>
        <p:spPr/>
        <p:txBody>
          <a:bodyPr/>
          <a:lstStyle/>
          <a:p>
            <a:r>
              <a:rPr lang="fr-FR" dirty="0"/>
              <a:t>Appareillage – Différence Interaurale</a:t>
            </a:r>
          </a:p>
        </p:txBody>
      </p:sp>
      <p:sp>
        <p:nvSpPr>
          <p:cNvPr id="6" name="Rectangle 5">
            <a:extLst>
              <a:ext uri="{FF2B5EF4-FFF2-40B4-BE49-F238E27FC236}">
                <a16:creationId xmlns:a16="http://schemas.microsoft.com/office/drawing/2014/main" id="{121416A1-9680-4B89-8EBF-DA5C28136B82}"/>
              </a:ext>
            </a:extLst>
          </p:cNvPr>
          <p:cNvSpPr/>
          <p:nvPr/>
        </p:nvSpPr>
        <p:spPr>
          <a:xfrm>
            <a:off x="933451" y="1076325"/>
            <a:ext cx="10515600" cy="3257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6C589C4-A21A-4D07-A4F2-D469E4665887}"/>
              </a:ext>
            </a:extLst>
          </p:cNvPr>
          <p:cNvSpPr txBox="1"/>
          <p:nvPr/>
        </p:nvSpPr>
        <p:spPr>
          <a:xfrm>
            <a:off x="0" y="1329035"/>
            <a:ext cx="12192000" cy="584775"/>
          </a:xfrm>
          <a:prstGeom prst="rect">
            <a:avLst/>
          </a:prstGeom>
          <a:noFill/>
        </p:spPr>
        <p:txBody>
          <a:bodyPr wrap="square">
            <a:spAutoFit/>
          </a:bodyPr>
          <a:lstStyle/>
          <a:p>
            <a:pPr algn="ctr"/>
            <a:r>
              <a:rPr lang="fr-FR" sz="1600" dirty="0">
                <a:latin typeface="Open Sans" panose="020B0606030504020204" pitchFamily="34" charset="0"/>
                <a:ea typeface="Open Sans" panose="020B0606030504020204" pitchFamily="34" charset="0"/>
                <a:cs typeface="Open Sans" panose="020B0606030504020204" pitchFamily="34" charset="0"/>
              </a:rPr>
              <a:t>La</a:t>
            </a:r>
            <a:r>
              <a:rPr lang="fr-FR" sz="1600" b="1" dirty="0">
                <a:latin typeface="Open Sans" panose="020B0606030504020204" pitchFamily="34" charset="0"/>
                <a:ea typeface="Open Sans" panose="020B0606030504020204" pitchFamily="34" charset="0"/>
                <a:cs typeface="Open Sans" panose="020B0606030504020204" pitchFamily="34" charset="0"/>
              </a:rPr>
              <a:t> </a:t>
            </a:r>
            <a:r>
              <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Différence Interaurale</a:t>
            </a:r>
            <a:r>
              <a:rPr lang="fr-FR" sz="1600" dirty="0">
                <a:latin typeface="Open Sans" panose="020B0606030504020204" pitchFamily="34" charset="0"/>
                <a:ea typeface="Open Sans" panose="020B0606030504020204" pitchFamily="34" charset="0"/>
                <a:cs typeface="Open Sans" panose="020B0606030504020204" pitchFamily="34" charset="0"/>
              </a:rPr>
              <a:t>, c’est-à-dire la différence d’intensité d’une onde sonore qui parvient à </a:t>
            </a:r>
          </a:p>
          <a:p>
            <a:pPr algn="ctr"/>
            <a:r>
              <a:rPr lang="fr-FR" sz="1600" dirty="0">
                <a:latin typeface="Open Sans" panose="020B0606030504020204" pitchFamily="34" charset="0"/>
                <a:ea typeface="Open Sans" panose="020B0606030504020204" pitchFamily="34" charset="0"/>
                <a:cs typeface="Open Sans" panose="020B0606030504020204" pitchFamily="34" charset="0"/>
              </a:rPr>
              <a:t>chacune des oreilles </a:t>
            </a:r>
            <a:r>
              <a:rPr lang="fr-FR" sz="1600" b="1" dirty="0">
                <a:latin typeface="Open Sans" panose="020B0606030504020204" pitchFamily="34" charset="0"/>
                <a:ea typeface="Open Sans" panose="020B0606030504020204" pitchFamily="34" charset="0"/>
                <a:cs typeface="Open Sans" panose="020B0606030504020204" pitchFamily="34" charset="0"/>
              </a:rPr>
              <a:t>est donc un indice majeur permettant d’estimer la provenance d’un son.</a:t>
            </a:r>
          </a:p>
        </p:txBody>
      </p:sp>
      <p:sp>
        <p:nvSpPr>
          <p:cNvPr id="8" name="ZoneTexte 7">
            <a:extLst>
              <a:ext uri="{FF2B5EF4-FFF2-40B4-BE49-F238E27FC236}">
                <a16:creationId xmlns:a16="http://schemas.microsoft.com/office/drawing/2014/main" id="{036FC0FB-B5EF-4AF7-B7A1-1A7D0CF7E144}"/>
              </a:ext>
            </a:extLst>
          </p:cNvPr>
          <p:cNvSpPr txBox="1"/>
          <p:nvPr/>
        </p:nvSpPr>
        <p:spPr>
          <a:xfrm>
            <a:off x="1041238" y="2670403"/>
            <a:ext cx="10311270" cy="584775"/>
          </a:xfrm>
          <a:prstGeom prst="rect">
            <a:avLst/>
          </a:prstGeom>
          <a:noFill/>
        </p:spPr>
        <p:txBody>
          <a:bodyPr wrap="square">
            <a:spAutoFit/>
          </a:bodyPr>
          <a:lstStyle/>
          <a:p>
            <a:pPr algn="ctr"/>
            <a:r>
              <a:rPr lang="fr-FR" sz="1600" dirty="0">
                <a:latin typeface="Open Sans" panose="020B0606030504020204" pitchFamily="34" charset="0"/>
                <a:ea typeface="Open Sans" panose="020B0606030504020204" pitchFamily="34" charset="0"/>
                <a:cs typeface="Open Sans" panose="020B0606030504020204" pitchFamily="34" charset="0"/>
              </a:rPr>
              <a:t>Cette différence est en grande partie gommée par les appareils auditifs </a:t>
            </a:r>
          </a:p>
          <a:p>
            <a:pPr algn="ctr"/>
            <a:r>
              <a:rPr lang="fr-FR" sz="1600" dirty="0">
                <a:latin typeface="Open Sans" panose="020B0606030504020204" pitchFamily="34" charset="0"/>
                <a:ea typeface="Open Sans" panose="020B0606030504020204" pitchFamily="34" charset="0"/>
                <a:cs typeface="Open Sans" panose="020B0606030504020204" pitchFamily="34" charset="0"/>
              </a:rPr>
              <a:t>qui amplifient plus les sons faibles que les sons forts</a:t>
            </a:r>
          </a:p>
        </p:txBody>
      </p:sp>
      <p:sp>
        <p:nvSpPr>
          <p:cNvPr id="9" name="ZoneTexte 8">
            <a:extLst>
              <a:ext uri="{FF2B5EF4-FFF2-40B4-BE49-F238E27FC236}">
                <a16:creationId xmlns:a16="http://schemas.microsoft.com/office/drawing/2014/main" id="{7BAC6315-4992-4CE3-8FFF-78006E288FB6}"/>
              </a:ext>
            </a:extLst>
          </p:cNvPr>
          <p:cNvSpPr txBox="1"/>
          <p:nvPr/>
        </p:nvSpPr>
        <p:spPr>
          <a:xfrm>
            <a:off x="0" y="2096186"/>
            <a:ext cx="12192000" cy="461665"/>
          </a:xfrm>
          <a:prstGeom prst="rect">
            <a:avLst/>
          </a:prstGeom>
          <a:noFill/>
        </p:spPr>
        <p:txBody>
          <a:bodyPr wrap="square" rtlCol="0">
            <a:spAutoFit/>
          </a:bodyPr>
          <a:lstStyle/>
          <a:p>
            <a:pPr algn="ctr"/>
            <a:r>
              <a:rPr lang="fr-FR" sz="2400" b="1" dirty="0">
                <a:latin typeface="Open Sans" panose="020B0606030504020204" pitchFamily="34" charset="0"/>
                <a:ea typeface="Open Sans" panose="020B0606030504020204" pitchFamily="34" charset="0"/>
                <a:cs typeface="Open Sans" panose="020B0606030504020204" pitchFamily="34" charset="0"/>
              </a:rPr>
              <a:t>OU</a:t>
            </a:r>
          </a:p>
        </p:txBody>
      </p:sp>
      <p:sp>
        <p:nvSpPr>
          <p:cNvPr id="13" name="Rectangle 12">
            <a:extLst>
              <a:ext uri="{FF2B5EF4-FFF2-40B4-BE49-F238E27FC236}">
                <a16:creationId xmlns:a16="http://schemas.microsoft.com/office/drawing/2014/main" id="{374FBDD2-0A52-4B1E-9BAD-C77ECD930391}"/>
              </a:ext>
            </a:extLst>
          </p:cNvPr>
          <p:cNvSpPr/>
          <p:nvPr/>
        </p:nvSpPr>
        <p:spPr>
          <a:xfrm>
            <a:off x="933451" y="4678752"/>
            <a:ext cx="10515600" cy="142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8307D8D4-D597-4548-B4CE-F7B4F5F7ECAB}"/>
              </a:ext>
            </a:extLst>
          </p:cNvPr>
          <p:cNvSpPr txBox="1"/>
          <p:nvPr/>
        </p:nvSpPr>
        <p:spPr>
          <a:xfrm>
            <a:off x="2686050" y="3535987"/>
            <a:ext cx="8572499" cy="584775"/>
          </a:xfrm>
          <a:prstGeom prst="rect">
            <a:avLst/>
          </a:prstGeom>
          <a:noFill/>
        </p:spPr>
        <p:txBody>
          <a:bodyPr wrap="square" rtlCol="0">
            <a:spAutoFit/>
          </a:bodyPr>
          <a:lstStyle/>
          <a:p>
            <a:r>
              <a:rPr lang="fr-FR" sz="1600" b="1" dirty="0">
                <a:latin typeface="Open Sans" panose="020B0606030504020204" pitchFamily="34" charset="0"/>
                <a:ea typeface="Open Sans" panose="020B0606030504020204" pitchFamily="34" charset="0"/>
                <a:cs typeface="Open Sans" panose="020B0606030504020204" pitchFamily="34" charset="0"/>
              </a:rPr>
              <a:t>La </a:t>
            </a:r>
            <a:r>
              <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gestion stéréophonique des gains appliqués </a:t>
            </a:r>
            <a:r>
              <a:rPr lang="fr-FR" sz="1600" b="1" dirty="0">
                <a:latin typeface="Open Sans" panose="020B0606030504020204" pitchFamily="34" charset="0"/>
                <a:ea typeface="Open Sans" panose="020B0606030504020204" pitchFamily="34" charset="0"/>
                <a:cs typeface="Open Sans" panose="020B0606030504020204" pitchFamily="34" charset="0"/>
              </a:rPr>
              <a:t>permet d’éviter les différences d’amplification et ainsi de préserver un maximum de différences </a:t>
            </a:r>
            <a:r>
              <a:rPr lang="fr-FR" sz="1600" b="1" dirty="0" err="1">
                <a:latin typeface="Open Sans" panose="020B0606030504020204" pitchFamily="34" charset="0"/>
                <a:ea typeface="Open Sans" panose="020B0606030504020204" pitchFamily="34" charset="0"/>
                <a:cs typeface="Open Sans" panose="020B0606030504020204" pitchFamily="34" charset="0"/>
              </a:rPr>
              <a:t>interaurales</a:t>
            </a:r>
            <a:r>
              <a:rPr lang="fr-FR" sz="16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11" name="Flèche : droite 10">
            <a:extLst>
              <a:ext uri="{FF2B5EF4-FFF2-40B4-BE49-F238E27FC236}">
                <a16:creationId xmlns:a16="http://schemas.microsoft.com/office/drawing/2014/main" id="{F670FF56-C8E8-439C-BB62-7D6E05DEA536}"/>
              </a:ext>
            </a:extLst>
          </p:cNvPr>
          <p:cNvSpPr/>
          <p:nvPr/>
        </p:nvSpPr>
        <p:spPr>
          <a:xfrm>
            <a:off x="1943101" y="3597587"/>
            <a:ext cx="600075" cy="46157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5D4DA27-997A-4785-A359-FE40482153B0}"/>
              </a:ext>
            </a:extLst>
          </p:cNvPr>
          <p:cNvSpPr txBox="1"/>
          <p:nvPr/>
        </p:nvSpPr>
        <p:spPr>
          <a:xfrm>
            <a:off x="1415404" y="4822478"/>
            <a:ext cx="8353569" cy="1077218"/>
          </a:xfrm>
          <a:prstGeom prst="rect">
            <a:avLst/>
          </a:prstGeom>
          <a:noFill/>
        </p:spPr>
        <p:txBody>
          <a:bodyPr wrap="non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Seuls les </a:t>
            </a:r>
            <a:r>
              <a:rPr lang="fr-FR" sz="1600" b="1" dirty="0">
                <a:latin typeface="Open Sans" panose="020B0606030504020204" pitchFamily="34" charset="0"/>
                <a:ea typeface="Open Sans" panose="020B0606030504020204" pitchFamily="34" charset="0"/>
                <a:cs typeface="Open Sans" panose="020B0606030504020204" pitchFamily="34" charset="0"/>
              </a:rPr>
              <a:t>appareils haut de gamme </a:t>
            </a:r>
            <a:r>
              <a:rPr lang="fr-FR" sz="1600" dirty="0">
                <a:latin typeface="Open Sans" panose="020B0606030504020204" pitchFamily="34" charset="0"/>
                <a:ea typeface="Open Sans" panose="020B0606030504020204" pitchFamily="34" charset="0"/>
                <a:cs typeface="Open Sans" panose="020B0606030504020204" pitchFamily="34" charset="0"/>
              </a:rPr>
              <a:t>préservent la différence d’intensité </a:t>
            </a:r>
            <a:r>
              <a:rPr lang="fr-FR" sz="1600" dirty="0" err="1">
                <a:latin typeface="Open Sans" panose="020B0606030504020204" pitchFamily="34" charset="0"/>
                <a:ea typeface="Open Sans" panose="020B0606030504020204" pitchFamily="34" charset="0"/>
                <a:cs typeface="Open Sans" panose="020B0606030504020204" pitchFamily="34" charset="0"/>
              </a:rPr>
              <a:t>interaurale</a:t>
            </a:r>
            <a:r>
              <a:rPr lang="fr-FR" sz="1600" dirty="0">
                <a:latin typeface="Open Sans" panose="020B0606030504020204" pitchFamily="34" charset="0"/>
                <a:ea typeface="Open Sans" panose="020B0606030504020204" pitchFamily="34" charset="0"/>
                <a:cs typeface="Open Sans" panose="020B0606030504020204" pitchFamily="34" charset="0"/>
              </a:rPr>
              <a:t> :</a:t>
            </a:r>
          </a:p>
          <a:p>
            <a:r>
              <a:rPr lang="fr-FR" sz="1600" dirty="0">
                <a:latin typeface="Open Sans" panose="020B0606030504020204" pitchFamily="34" charset="0"/>
                <a:ea typeface="Open Sans" panose="020B0606030504020204" pitchFamily="34" charset="0"/>
                <a:cs typeface="Open Sans" panose="020B0606030504020204" pitchFamily="34" charset="0"/>
              </a:rPr>
              <a:t>	- Gestion stéréophonique des gains</a:t>
            </a:r>
          </a:p>
          <a:p>
            <a:r>
              <a:rPr lang="fr-FR" sz="1600" dirty="0">
                <a:latin typeface="Open Sans" panose="020B0606030504020204" pitchFamily="34" charset="0"/>
                <a:ea typeface="Open Sans" panose="020B0606030504020204" pitchFamily="34" charset="0"/>
                <a:cs typeface="Open Sans" panose="020B0606030504020204" pitchFamily="34" charset="0"/>
              </a:rPr>
              <a:t>	- Maximisation de la différence d’intensité grâce à une bande passante large</a:t>
            </a:r>
          </a:p>
          <a:p>
            <a:r>
              <a:rPr lang="fr-FR" sz="1600" dirty="0">
                <a:latin typeface="Open Sans" panose="020B0606030504020204" pitchFamily="34" charset="0"/>
                <a:ea typeface="Open Sans" panose="020B0606030504020204" pitchFamily="34" charset="0"/>
                <a:cs typeface="Open Sans" panose="020B0606030504020204" pitchFamily="34" charset="0"/>
              </a:rPr>
              <a:t>	- Préservation des capacités de localisation du cerveau</a:t>
            </a:r>
          </a:p>
        </p:txBody>
      </p:sp>
      <p:sp>
        <p:nvSpPr>
          <p:cNvPr id="15" name="Rectangle 14">
            <a:extLst>
              <a:ext uri="{FF2B5EF4-FFF2-40B4-BE49-F238E27FC236}">
                <a16:creationId xmlns:a16="http://schemas.microsoft.com/office/drawing/2014/main" id="{DCBE0CEE-B367-4F60-8B95-24C6C25F5B95}"/>
              </a:ext>
            </a:extLst>
          </p:cNvPr>
          <p:cNvSpPr/>
          <p:nvPr/>
        </p:nvSpPr>
        <p:spPr>
          <a:xfrm>
            <a:off x="555301" y="4922193"/>
            <a:ext cx="800101"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3093E06C-0C6E-497E-AD36-32597F1C2DE2}"/>
              </a:ext>
            </a:extLst>
          </p:cNvPr>
          <p:cNvPicPr>
            <a:picLocks noChangeAspect="1"/>
          </p:cNvPicPr>
          <p:nvPr/>
        </p:nvPicPr>
        <p:blipFill>
          <a:blip r:embed="rId2"/>
          <a:stretch>
            <a:fillRect/>
          </a:stretch>
        </p:blipFill>
        <p:spPr>
          <a:xfrm>
            <a:off x="571501" y="4922193"/>
            <a:ext cx="723900" cy="723900"/>
          </a:xfrm>
          <a:prstGeom prst="rect">
            <a:avLst/>
          </a:prstGeom>
        </p:spPr>
      </p:pic>
    </p:spTree>
    <p:extLst>
      <p:ext uri="{BB962C8B-B14F-4D97-AF65-F5344CB8AC3E}">
        <p14:creationId xmlns:p14="http://schemas.microsoft.com/office/powerpoint/2010/main" val="413263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FFF600B-3EB8-4743-9B3D-C82C57F5A5D6}"/>
              </a:ext>
            </a:extLst>
          </p:cNvPr>
          <p:cNvSpPr>
            <a:spLocks noGrp="1"/>
          </p:cNvSpPr>
          <p:nvPr>
            <p:ph type="sldNum" sz="quarter" idx="27"/>
          </p:nvPr>
        </p:nvSpPr>
        <p:spPr/>
        <p:txBody>
          <a:bodyPr/>
          <a:lstStyle/>
          <a:p>
            <a:fld id="{BBC51755-06F9-114F-B8FD-1A6D73E5B8FB}" type="slidenum">
              <a:rPr lang="es-ES" smtClean="0"/>
              <a:pPr/>
              <a:t>5</a:t>
            </a:fld>
            <a:endParaRPr lang="es-ES"/>
          </a:p>
        </p:txBody>
      </p:sp>
      <p:sp>
        <p:nvSpPr>
          <p:cNvPr id="3" name="Titre 2">
            <a:extLst>
              <a:ext uri="{FF2B5EF4-FFF2-40B4-BE49-F238E27FC236}">
                <a16:creationId xmlns:a16="http://schemas.microsoft.com/office/drawing/2014/main" id="{7FEEE160-0BD4-4F50-8CE2-E03F6899DDA9}"/>
              </a:ext>
            </a:extLst>
          </p:cNvPr>
          <p:cNvSpPr>
            <a:spLocks noGrp="1"/>
          </p:cNvSpPr>
          <p:nvPr>
            <p:ph type="title"/>
          </p:nvPr>
        </p:nvSpPr>
        <p:spPr/>
        <p:txBody>
          <a:bodyPr/>
          <a:lstStyle/>
          <a:p>
            <a:r>
              <a:rPr lang="fr-FR" dirty="0"/>
              <a:t>Appareillage - Seuils</a:t>
            </a:r>
          </a:p>
        </p:txBody>
      </p:sp>
      <p:sp>
        <p:nvSpPr>
          <p:cNvPr id="6" name="Espace réservé du contenu 4">
            <a:extLst>
              <a:ext uri="{FF2B5EF4-FFF2-40B4-BE49-F238E27FC236}">
                <a16:creationId xmlns:a16="http://schemas.microsoft.com/office/drawing/2014/main" id="{35ADF1FD-2A1E-4765-8972-5C5B58A68574}"/>
              </a:ext>
            </a:extLst>
          </p:cNvPr>
          <p:cNvSpPr txBox="1">
            <a:spLocks/>
          </p:cNvSpPr>
          <p:nvPr/>
        </p:nvSpPr>
        <p:spPr>
          <a:xfrm>
            <a:off x="757237" y="1573606"/>
            <a:ext cx="10868026" cy="2518570"/>
          </a:xfrm>
          <a:prstGeom prst="rect">
            <a:avLst/>
          </a:prstGeom>
        </p:spPr>
        <p:txBody>
          <a:bodyPr>
            <a:noAutofit/>
          </a:bodyPr>
          <a:lstStyle>
            <a:lvl1pPr marL="0" indent="0" algn="l" defTabSz="1219170" rtl="0" eaLnBrk="1" latinLnBrk="0" hangingPunct="1">
              <a:lnSpc>
                <a:spcPct val="100000"/>
              </a:lnSpc>
              <a:spcBef>
                <a:spcPts val="667"/>
              </a:spcBef>
              <a:buClr>
                <a:schemeClr val="accent1"/>
              </a:buClr>
              <a:buFont typeface="Tipo de letra del sistema"/>
              <a:buNone/>
              <a:defRPr sz="133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fr-FR" sz="1600" b="1" dirty="0"/>
              <a:t>La mesure des seuils oreilles nues et prothétiques s’effectue de 5 dB en 5 dB, </a:t>
            </a:r>
            <a:r>
              <a:rPr lang="fr-FR" sz="1600" b="1" dirty="0">
                <a:solidFill>
                  <a:srgbClr val="C6003E"/>
                </a:solidFill>
              </a:rPr>
              <a:t>précision insuffisante pour équilibrer les 2 oreilles</a:t>
            </a:r>
            <a:r>
              <a:rPr lang="fr-FR" sz="1600" b="1" dirty="0"/>
              <a:t>. </a:t>
            </a:r>
          </a:p>
          <a:p>
            <a:r>
              <a:rPr lang="fr-FR" sz="1600" b="1" dirty="0"/>
              <a:t>Des seuils prothétiques équilibrés ne nous assurent donc pas d’une </a:t>
            </a:r>
            <a:r>
              <a:rPr lang="fr-FR" sz="1600" b="1" dirty="0" err="1"/>
              <a:t>isosonie</a:t>
            </a:r>
            <a:r>
              <a:rPr lang="fr-FR" sz="1600" b="1" dirty="0"/>
              <a:t> post seuil.</a:t>
            </a:r>
          </a:p>
          <a:p>
            <a:endParaRPr lang="fr-FR" sz="1600" dirty="0"/>
          </a:p>
          <a:p>
            <a:r>
              <a:rPr lang="fr-FR" sz="1600" dirty="0"/>
              <a:t>Cette imprécision est également majorée par le traitement du signal :</a:t>
            </a:r>
          </a:p>
          <a:p>
            <a:pPr lvl="1"/>
            <a:r>
              <a:rPr lang="fr-FR" sz="1600" dirty="0">
                <a:latin typeface="Open Sans" panose="020B0606030504020204" pitchFamily="34" charset="0"/>
                <a:ea typeface="Open Sans" panose="020B0606030504020204" pitchFamily="34" charset="0"/>
                <a:cs typeface="Open Sans" panose="020B0606030504020204" pitchFamily="34" charset="0"/>
              </a:rPr>
              <a:t>réducteurs de bruits</a:t>
            </a:r>
          </a:p>
          <a:p>
            <a:pPr lvl="1"/>
            <a:r>
              <a:rPr lang="fr-FR" sz="1600" dirty="0">
                <a:latin typeface="Open Sans" panose="020B0606030504020204" pitchFamily="34" charset="0"/>
                <a:ea typeface="Open Sans" panose="020B0606030504020204" pitchFamily="34" charset="0"/>
                <a:cs typeface="Open Sans" panose="020B0606030504020204" pitchFamily="34" charset="0"/>
              </a:rPr>
              <a:t>réduction des sons faibles</a:t>
            </a:r>
          </a:p>
          <a:p>
            <a:endParaRPr lang="fr-FR" sz="1800" dirty="0"/>
          </a:p>
          <a:p>
            <a:endParaRPr lang="fr-FR" sz="1800" dirty="0"/>
          </a:p>
        </p:txBody>
      </p:sp>
      <p:sp>
        <p:nvSpPr>
          <p:cNvPr id="7" name="ZoneTexte 6">
            <a:extLst>
              <a:ext uri="{FF2B5EF4-FFF2-40B4-BE49-F238E27FC236}">
                <a16:creationId xmlns:a16="http://schemas.microsoft.com/office/drawing/2014/main" id="{CDE6218C-62BC-49AD-9C56-2EC8285625A4}"/>
              </a:ext>
            </a:extLst>
          </p:cNvPr>
          <p:cNvSpPr txBox="1"/>
          <p:nvPr/>
        </p:nvSpPr>
        <p:spPr>
          <a:xfrm>
            <a:off x="1885950" y="4273998"/>
            <a:ext cx="9237852" cy="584775"/>
          </a:xfrm>
          <a:prstGeom prst="rect">
            <a:avLst/>
          </a:prstGeom>
          <a:noFill/>
        </p:spPr>
        <p:txBody>
          <a:bodyPr wrap="square" rtlCol="0">
            <a:spAutoFit/>
          </a:bodyPr>
          <a:lstStyle/>
          <a:p>
            <a:r>
              <a:rPr lang="fr-FR" sz="1600" b="1" dirty="0">
                <a:latin typeface="Open Sans" panose="020B0606030504020204" pitchFamily="34" charset="0"/>
                <a:ea typeface="Open Sans" panose="020B0606030504020204" pitchFamily="34" charset="0"/>
                <a:cs typeface="Open Sans" panose="020B0606030504020204" pitchFamily="34" charset="0"/>
              </a:rPr>
              <a:t>Le stéréo-équilibrage à différents niveaux d’énergie est indispensable pour équilibrer les 2 oreilles malgré les imprécisions de mesure de seuils </a:t>
            </a:r>
          </a:p>
        </p:txBody>
      </p:sp>
      <p:sp>
        <p:nvSpPr>
          <p:cNvPr id="8" name="Flèche : droite 7">
            <a:extLst>
              <a:ext uri="{FF2B5EF4-FFF2-40B4-BE49-F238E27FC236}">
                <a16:creationId xmlns:a16="http://schemas.microsoft.com/office/drawing/2014/main" id="{B11F1EC7-2CDF-4130-8181-DC1D6F989650}"/>
              </a:ext>
            </a:extLst>
          </p:cNvPr>
          <p:cNvSpPr/>
          <p:nvPr/>
        </p:nvSpPr>
        <p:spPr>
          <a:xfrm>
            <a:off x="1343025" y="4331041"/>
            <a:ext cx="542925" cy="470691"/>
          </a:xfrm>
          <a:prstGeom prst="rightArrow">
            <a:avLst/>
          </a:prstGeom>
          <a:solidFill>
            <a:srgbClr val="CC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454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B8BB9F7-2CF6-49F2-A4FD-27E75C6F0468}"/>
              </a:ext>
            </a:extLst>
          </p:cNvPr>
          <p:cNvSpPr>
            <a:spLocks noGrp="1"/>
          </p:cNvSpPr>
          <p:nvPr>
            <p:ph type="sldNum" sz="quarter" idx="27"/>
          </p:nvPr>
        </p:nvSpPr>
        <p:spPr/>
        <p:txBody>
          <a:bodyPr/>
          <a:lstStyle/>
          <a:p>
            <a:fld id="{BBC51755-06F9-114F-B8FD-1A6D73E5B8FB}" type="slidenum">
              <a:rPr lang="es-ES" smtClean="0"/>
              <a:pPr/>
              <a:t>6</a:t>
            </a:fld>
            <a:endParaRPr lang="es-ES"/>
          </a:p>
        </p:txBody>
      </p:sp>
      <p:sp>
        <p:nvSpPr>
          <p:cNvPr id="3" name="Titre 2">
            <a:extLst>
              <a:ext uri="{FF2B5EF4-FFF2-40B4-BE49-F238E27FC236}">
                <a16:creationId xmlns:a16="http://schemas.microsoft.com/office/drawing/2014/main" id="{A4D06FDB-5B29-40CC-AD8D-4F8A95AF2536}"/>
              </a:ext>
            </a:extLst>
          </p:cNvPr>
          <p:cNvSpPr>
            <a:spLocks noGrp="1"/>
          </p:cNvSpPr>
          <p:nvPr>
            <p:ph type="title"/>
          </p:nvPr>
        </p:nvSpPr>
        <p:spPr/>
        <p:txBody>
          <a:bodyPr/>
          <a:lstStyle/>
          <a:p>
            <a:r>
              <a:rPr lang="fr-FR" dirty="0"/>
              <a:t>Appareillage - Directivité</a:t>
            </a:r>
          </a:p>
        </p:txBody>
      </p:sp>
      <p:sp>
        <p:nvSpPr>
          <p:cNvPr id="6" name="Rectangle 5">
            <a:extLst>
              <a:ext uri="{FF2B5EF4-FFF2-40B4-BE49-F238E27FC236}">
                <a16:creationId xmlns:a16="http://schemas.microsoft.com/office/drawing/2014/main" id="{3CE87654-970A-4F13-B0B4-998DB33C1B4D}"/>
              </a:ext>
            </a:extLst>
          </p:cNvPr>
          <p:cNvSpPr/>
          <p:nvPr/>
        </p:nvSpPr>
        <p:spPr>
          <a:xfrm>
            <a:off x="933450" y="3528619"/>
            <a:ext cx="10550793" cy="13929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C697FC8-61A9-4695-A112-12D52012C2CD}"/>
              </a:ext>
            </a:extLst>
          </p:cNvPr>
          <p:cNvSpPr txBox="1"/>
          <p:nvPr/>
        </p:nvSpPr>
        <p:spPr>
          <a:xfrm>
            <a:off x="933450" y="958113"/>
            <a:ext cx="3314700" cy="338554"/>
          </a:xfrm>
          <a:prstGeom prst="rect">
            <a:avLst/>
          </a:prstGeom>
          <a:noFill/>
        </p:spPr>
        <p:txBody>
          <a:bodyPr wrap="square" rtlCol="0">
            <a:spAutoFit/>
          </a:bodyPr>
          <a:lstStyle/>
          <a:p>
            <a:r>
              <a:rPr lang="fr-FR" sz="1600" u="sng" dirty="0">
                <a:latin typeface="Open Sans" panose="020B0606030504020204" pitchFamily="34" charset="0"/>
                <a:ea typeface="Open Sans" panose="020B0606030504020204" pitchFamily="34" charset="0"/>
                <a:cs typeface="Open Sans" panose="020B0606030504020204" pitchFamily="34" charset="0"/>
              </a:rPr>
              <a:t>2 options :</a:t>
            </a:r>
          </a:p>
        </p:txBody>
      </p:sp>
      <p:sp>
        <p:nvSpPr>
          <p:cNvPr id="9" name="ZoneTexte 8">
            <a:extLst>
              <a:ext uri="{FF2B5EF4-FFF2-40B4-BE49-F238E27FC236}">
                <a16:creationId xmlns:a16="http://schemas.microsoft.com/office/drawing/2014/main" id="{095DBA12-187B-4E43-9BA9-B1AEC5912064}"/>
              </a:ext>
            </a:extLst>
          </p:cNvPr>
          <p:cNvSpPr txBox="1"/>
          <p:nvPr/>
        </p:nvSpPr>
        <p:spPr>
          <a:xfrm>
            <a:off x="1445419" y="1367059"/>
            <a:ext cx="9629775" cy="738664"/>
          </a:xfrm>
          <a:prstGeom prst="rect">
            <a:avLst/>
          </a:prstGeom>
          <a:noFill/>
        </p:spPr>
        <p:txBody>
          <a:bodyPr wrap="square" rtlCol="0">
            <a:spAutoFit/>
          </a:bodyPr>
          <a:lstStyle/>
          <a:p>
            <a:r>
              <a:rPr lang="fr-FR"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Directivité automatique :</a:t>
            </a:r>
            <a:r>
              <a:rPr lang="fr-FR" sz="14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fr-FR" sz="1400" dirty="0">
                <a:latin typeface="Open Sans" panose="020B0606030504020204" pitchFamily="34" charset="0"/>
                <a:ea typeface="Open Sans" panose="020B0606030504020204" pitchFamily="34" charset="0"/>
                <a:cs typeface="Open Sans" panose="020B0606030504020204" pitchFamily="34" charset="0"/>
              </a:rPr>
              <a:t>les aides auditives possèdent des systèmes directionnels pour capter d’avantage la voix que les bruits. Fréquence par fréquence, le minimum de captation se fixe automatiquement sur l’axe du bruit pour améliorer le rapport signal / bruit.</a:t>
            </a:r>
          </a:p>
        </p:txBody>
      </p:sp>
      <p:sp>
        <p:nvSpPr>
          <p:cNvPr id="10" name="ZoneTexte 9">
            <a:extLst>
              <a:ext uri="{FF2B5EF4-FFF2-40B4-BE49-F238E27FC236}">
                <a16:creationId xmlns:a16="http://schemas.microsoft.com/office/drawing/2014/main" id="{BA85FF5D-C8E9-4437-8619-F3C4B5816F8B}"/>
              </a:ext>
            </a:extLst>
          </p:cNvPr>
          <p:cNvSpPr txBox="1"/>
          <p:nvPr/>
        </p:nvSpPr>
        <p:spPr>
          <a:xfrm>
            <a:off x="1528762" y="2703332"/>
            <a:ext cx="9248775" cy="523220"/>
          </a:xfrm>
          <a:prstGeom prst="rect">
            <a:avLst/>
          </a:prstGeom>
          <a:noFill/>
        </p:spPr>
        <p:txBody>
          <a:bodyPr wrap="square" rtlCol="0">
            <a:spAutoFit/>
          </a:bodyPr>
          <a:lstStyle/>
          <a:p>
            <a:r>
              <a:rPr lang="fr-FR"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Directivité naturelle : </a:t>
            </a:r>
            <a:r>
              <a:rPr lang="fr-FR" sz="1400" dirty="0">
                <a:latin typeface="Open Sans" panose="020B0606030504020204" pitchFamily="34" charset="0"/>
                <a:ea typeface="Open Sans" panose="020B0606030504020204" pitchFamily="34" charset="0"/>
                <a:cs typeface="Open Sans" panose="020B0606030504020204" pitchFamily="34" charset="0"/>
              </a:rPr>
              <a:t>copie la captation physiologique des pavillons auditifs et potentialise les capacités du cerveau à comprendre dans le bruit en préservant les indices stéréo-</a:t>
            </a:r>
            <a:r>
              <a:rPr lang="fr-FR" sz="1400" dirty="0" err="1">
                <a:latin typeface="Open Sans" panose="020B0606030504020204" pitchFamily="34" charset="0"/>
                <a:ea typeface="Open Sans" panose="020B0606030504020204" pitchFamily="34" charset="0"/>
                <a:cs typeface="Open Sans" panose="020B0606030504020204" pitchFamily="34" charset="0"/>
              </a:rPr>
              <a:t>acousiques</a:t>
            </a:r>
            <a:r>
              <a:rPr lang="fr-FR" sz="14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11" name="Image 10">
            <a:extLst>
              <a:ext uri="{FF2B5EF4-FFF2-40B4-BE49-F238E27FC236}">
                <a16:creationId xmlns:a16="http://schemas.microsoft.com/office/drawing/2014/main" id="{BDD7A557-B116-4AA7-B31A-D89954141284}"/>
              </a:ext>
            </a:extLst>
          </p:cNvPr>
          <p:cNvPicPr>
            <a:picLocks noChangeAspect="1"/>
          </p:cNvPicPr>
          <p:nvPr/>
        </p:nvPicPr>
        <p:blipFill>
          <a:blip r:embed="rId2"/>
          <a:stretch>
            <a:fillRect/>
          </a:stretch>
        </p:blipFill>
        <p:spPr>
          <a:xfrm>
            <a:off x="1002507" y="1359367"/>
            <a:ext cx="442912" cy="442912"/>
          </a:xfrm>
          <a:prstGeom prst="rect">
            <a:avLst/>
          </a:prstGeom>
        </p:spPr>
      </p:pic>
      <p:pic>
        <p:nvPicPr>
          <p:cNvPr id="12" name="Image 11">
            <a:extLst>
              <a:ext uri="{FF2B5EF4-FFF2-40B4-BE49-F238E27FC236}">
                <a16:creationId xmlns:a16="http://schemas.microsoft.com/office/drawing/2014/main" id="{FFDA6E3E-8EA4-4856-B0EC-965A181A8996}"/>
              </a:ext>
            </a:extLst>
          </p:cNvPr>
          <p:cNvPicPr>
            <a:picLocks noChangeAspect="1"/>
          </p:cNvPicPr>
          <p:nvPr/>
        </p:nvPicPr>
        <p:blipFill>
          <a:blip r:embed="rId3"/>
          <a:stretch>
            <a:fillRect/>
          </a:stretch>
        </p:blipFill>
        <p:spPr>
          <a:xfrm>
            <a:off x="1045369" y="2681541"/>
            <a:ext cx="400050" cy="400050"/>
          </a:xfrm>
          <a:prstGeom prst="rect">
            <a:avLst/>
          </a:prstGeom>
        </p:spPr>
      </p:pic>
      <p:sp>
        <p:nvSpPr>
          <p:cNvPr id="13" name="ZoneTexte 12">
            <a:extLst>
              <a:ext uri="{FF2B5EF4-FFF2-40B4-BE49-F238E27FC236}">
                <a16:creationId xmlns:a16="http://schemas.microsoft.com/office/drawing/2014/main" id="{55A92BA4-C02D-4C31-B37B-A17A7E4CDBE2}"/>
              </a:ext>
            </a:extLst>
          </p:cNvPr>
          <p:cNvSpPr txBox="1"/>
          <p:nvPr/>
        </p:nvSpPr>
        <p:spPr>
          <a:xfrm>
            <a:off x="1347867" y="2168085"/>
            <a:ext cx="9629775" cy="276999"/>
          </a:xfrm>
          <a:prstGeom prst="rect">
            <a:avLst/>
          </a:prstGeom>
          <a:noFill/>
        </p:spPr>
        <p:txBody>
          <a:bodyPr wrap="square" rtlCol="0">
            <a:spAutoFit/>
          </a:bodyPr>
          <a:lstStyle/>
          <a:p>
            <a:r>
              <a:rPr lang="fr-FR" sz="1200" b="1" i="1" u="sng" dirty="0">
                <a:latin typeface="Open Sans" panose="020B0606030504020204" pitchFamily="34" charset="0"/>
                <a:ea typeface="Open Sans" panose="020B0606030504020204" pitchFamily="34" charset="0"/>
                <a:cs typeface="Open Sans" panose="020B0606030504020204" pitchFamily="34" charset="0"/>
              </a:rPr>
              <a:t>Attention :</a:t>
            </a:r>
            <a:r>
              <a:rPr lang="fr-FR" sz="1200" b="1" i="1" dirty="0">
                <a:latin typeface="Open Sans" panose="020B0606030504020204" pitchFamily="34" charset="0"/>
                <a:ea typeface="Open Sans" panose="020B0606030504020204" pitchFamily="34" charset="0"/>
                <a:cs typeface="Open Sans" panose="020B0606030504020204" pitchFamily="34" charset="0"/>
              </a:rPr>
              <a:t> cela provoque des erreurs de localisation à cause de la destruction des ∆i et limite les capacités naturelles du cerveau </a:t>
            </a:r>
          </a:p>
        </p:txBody>
      </p:sp>
      <p:sp>
        <p:nvSpPr>
          <p:cNvPr id="14" name="ZoneTexte 13">
            <a:extLst>
              <a:ext uri="{FF2B5EF4-FFF2-40B4-BE49-F238E27FC236}">
                <a16:creationId xmlns:a16="http://schemas.microsoft.com/office/drawing/2014/main" id="{46CA4766-524D-4F4C-A04F-366BF5B27708}"/>
              </a:ext>
            </a:extLst>
          </p:cNvPr>
          <p:cNvSpPr txBox="1"/>
          <p:nvPr/>
        </p:nvSpPr>
        <p:spPr>
          <a:xfrm>
            <a:off x="2224145" y="3731432"/>
            <a:ext cx="8908199" cy="954107"/>
          </a:xfrm>
          <a:prstGeom prst="rect">
            <a:avLst/>
          </a:prstGeom>
          <a:noFill/>
        </p:spPr>
        <p:txBody>
          <a:bodyPr wrap="square" rtlCol="0">
            <a:spAutoFit/>
          </a:bodyPr>
          <a:lstStyle/>
          <a:p>
            <a:r>
              <a:rPr lang="fr-FR" sz="1400" dirty="0">
                <a:latin typeface="Open Sans" panose="020B0606030504020204" pitchFamily="34" charset="0"/>
                <a:ea typeface="Open Sans" panose="020B0606030504020204" pitchFamily="34" charset="0"/>
                <a:cs typeface="Open Sans" panose="020B0606030504020204" pitchFamily="34" charset="0"/>
              </a:rPr>
              <a:t>Par défaut, le choix 1 est appliqué dans les aides auditives. En fonction du patient, de nos tests exclusifs et des résultats des tests de compréhension dans le bruit, l’audioprothésiste a le choix entre 2 stratégies : </a:t>
            </a:r>
          </a:p>
          <a:p>
            <a:pPr marL="285750" indent="-285750">
              <a:buFontTx/>
              <a:buChar char="-"/>
            </a:pPr>
            <a:r>
              <a:rPr lang="fr-FR" sz="1400" dirty="0">
                <a:latin typeface="Open Sans" panose="020B0606030504020204" pitchFamily="34" charset="0"/>
                <a:ea typeface="Open Sans" panose="020B0606030504020204" pitchFamily="34" charset="0"/>
                <a:cs typeface="Open Sans" panose="020B0606030504020204" pitchFamily="34" charset="0"/>
              </a:rPr>
              <a:t>Traiter l’information</a:t>
            </a:r>
          </a:p>
          <a:p>
            <a:pPr marL="285750" indent="-285750">
              <a:buFontTx/>
              <a:buChar char="-"/>
            </a:pPr>
            <a:r>
              <a:rPr lang="fr-FR" sz="1400" dirty="0">
                <a:latin typeface="Open Sans" panose="020B0606030504020204" pitchFamily="34" charset="0"/>
                <a:ea typeface="Open Sans" panose="020B0606030504020204" pitchFamily="34" charset="0"/>
                <a:cs typeface="Open Sans" panose="020B0606030504020204" pitchFamily="34" charset="0"/>
              </a:rPr>
              <a:t>Potentialiser les capacités du cerveau</a:t>
            </a:r>
          </a:p>
        </p:txBody>
      </p:sp>
      <p:sp>
        <p:nvSpPr>
          <p:cNvPr id="15" name="Flèche : droite 14">
            <a:extLst>
              <a:ext uri="{FF2B5EF4-FFF2-40B4-BE49-F238E27FC236}">
                <a16:creationId xmlns:a16="http://schemas.microsoft.com/office/drawing/2014/main" id="{5877CBF7-ABBF-45AD-B148-305A0843E5FD}"/>
              </a:ext>
            </a:extLst>
          </p:cNvPr>
          <p:cNvSpPr/>
          <p:nvPr/>
        </p:nvSpPr>
        <p:spPr>
          <a:xfrm>
            <a:off x="1178781" y="3937536"/>
            <a:ext cx="559531" cy="400050"/>
          </a:xfrm>
          <a:prstGeom prst="rightArrow">
            <a:avLst/>
          </a:prstGeom>
          <a:solidFill>
            <a:srgbClr val="CC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47E75E5-92EF-4F0E-AD42-0FEDA1C7FACA}"/>
              </a:ext>
            </a:extLst>
          </p:cNvPr>
          <p:cNvSpPr/>
          <p:nvPr/>
        </p:nvSpPr>
        <p:spPr>
          <a:xfrm>
            <a:off x="933451" y="5345939"/>
            <a:ext cx="10515600" cy="904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132ADD1F-1421-4019-937B-E88AC90FB4B4}"/>
              </a:ext>
            </a:extLst>
          </p:cNvPr>
          <p:cNvSpPr txBox="1"/>
          <p:nvPr/>
        </p:nvSpPr>
        <p:spPr>
          <a:xfrm>
            <a:off x="1468707" y="5475062"/>
            <a:ext cx="9292929" cy="584775"/>
          </a:xfrm>
          <a:prstGeom prst="rect">
            <a:avLst/>
          </a:prstGeom>
          <a:noFill/>
        </p:spPr>
        <p:txBody>
          <a:bodyPr wrap="non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Seuls les </a:t>
            </a:r>
            <a:r>
              <a:rPr lang="fr-FR" sz="1600" b="1" dirty="0">
                <a:latin typeface="Open Sans" panose="020B0606030504020204" pitchFamily="34" charset="0"/>
                <a:ea typeface="Open Sans" panose="020B0606030504020204" pitchFamily="34" charset="0"/>
                <a:cs typeface="Open Sans" panose="020B0606030504020204" pitchFamily="34" charset="0"/>
              </a:rPr>
              <a:t>appareils haut de gamme </a:t>
            </a:r>
            <a:r>
              <a:rPr lang="fr-FR" sz="1600" dirty="0">
                <a:latin typeface="Open Sans" panose="020B0606030504020204" pitchFamily="34" charset="0"/>
                <a:ea typeface="Open Sans" panose="020B0606030504020204" pitchFamily="34" charset="0"/>
                <a:cs typeface="Open Sans" panose="020B0606030504020204" pitchFamily="34" charset="0"/>
              </a:rPr>
              <a:t>donnent la possibilité de copier la directivité naturelle afin </a:t>
            </a:r>
          </a:p>
          <a:p>
            <a:r>
              <a:rPr lang="fr-FR" sz="1600" dirty="0">
                <a:latin typeface="Open Sans" panose="020B0606030504020204" pitchFamily="34" charset="0"/>
                <a:ea typeface="Open Sans" panose="020B0606030504020204" pitchFamily="34" charset="0"/>
                <a:cs typeface="Open Sans" panose="020B0606030504020204" pitchFamily="34" charset="0"/>
              </a:rPr>
              <a:t>de potentialiser les capacités du cerveau</a:t>
            </a:r>
          </a:p>
        </p:txBody>
      </p:sp>
      <p:sp>
        <p:nvSpPr>
          <p:cNvPr id="18" name="Rectangle 17">
            <a:extLst>
              <a:ext uri="{FF2B5EF4-FFF2-40B4-BE49-F238E27FC236}">
                <a16:creationId xmlns:a16="http://schemas.microsoft.com/office/drawing/2014/main" id="{DC9EB20C-9109-4506-8E68-D42DE7772E68}"/>
              </a:ext>
            </a:extLst>
          </p:cNvPr>
          <p:cNvSpPr/>
          <p:nvPr/>
        </p:nvSpPr>
        <p:spPr>
          <a:xfrm>
            <a:off x="487631" y="5450549"/>
            <a:ext cx="800101"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9E356D80-1D85-4B81-9CA1-46094377F037}"/>
              </a:ext>
            </a:extLst>
          </p:cNvPr>
          <p:cNvPicPr>
            <a:picLocks noChangeAspect="1"/>
          </p:cNvPicPr>
          <p:nvPr/>
        </p:nvPicPr>
        <p:blipFill>
          <a:blip r:embed="rId4"/>
          <a:stretch>
            <a:fillRect/>
          </a:stretch>
        </p:blipFill>
        <p:spPr>
          <a:xfrm>
            <a:off x="571501" y="5460372"/>
            <a:ext cx="723900" cy="723900"/>
          </a:xfrm>
          <a:prstGeom prst="rect">
            <a:avLst/>
          </a:prstGeom>
        </p:spPr>
      </p:pic>
    </p:spTree>
    <p:extLst>
      <p:ext uri="{BB962C8B-B14F-4D97-AF65-F5344CB8AC3E}">
        <p14:creationId xmlns:p14="http://schemas.microsoft.com/office/powerpoint/2010/main" val="290584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8AF619-323F-4469-A2B1-FEBA405D4AC0}"/>
              </a:ext>
            </a:extLst>
          </p:cNvPr>
          <p:cNvSpPr>
            <a:spLocks noGrp="1"/>
          </p:cNvSpPr>
          <p:nvPr>
            <p:ph type="sldNum" sz="quarter" idx="27"/>
          </p:nvPr>
        </p:nvSpPr>
        <p:spPr/>
        <p:txBody>
          <a:bodyPr/>
          <a:lstStyle/>
          <a:p>
            <a:fld id="{BBC51755-06F9-114F-B8FD-1A6D73E5B8FB}" type="slidenum">
              <a:rPr lang="es-ES" smtClean="0"/>
              <a:pPr/>
              <a:t>7</a:t>
            </a:fld>
            <a:endParaRPr lang="es-ES"/>
          </a:p>
        </p:txBody>
      </p:sp>
      <p:sp>
        <p:nvSpPr>
          <p:cNvPr id="11" name="Espace réservé du texte 10">
            <a:extLst>
              <a:ext uri="{FF2B5EF4-FFF2-40B4-BE49-F238E27FC236}">
                <a16:creationId xmlns:a16="http://schemas.microsoft.com/office/drawing/2014/main" id="{5CF6A81A-9737-4971-A13E-2CA89C6968C5}"/>
              </a:ext>
            </a:extLst>
          </p:cNvPr>
          <p:cNvSpPr>
            <a:spLocks noGrp="1"/>
          </p:cNvSpPr>
          <p:nvPr>
            <p:ph type="body" sz="quarter" idx="62"/>
          </p:nvPr>
        </p:nvSpPr>
        <p:spPr>
          <a:xfrm>
            <a:off x="652539" y="2295879"/>
            <a:ext cx="11306386" cy="522821"/>
          </a:xfrm>
        </p:spPr>
        <p:txBody>
          <a:bodyPr/>
          <a:lstStyle/>
          <a:p>
            <a:r>
              <a:rPr lang="fr-FR" sz="4400" b="1" dirty="0">
                <a:solidFill>
                  <a:srgbClr val="C4003E"/>
                </a:solidFill>
              </a:rPr>
              <a:t>En pratique</a:t>
            </a:r>
          </a:p>
        </p:txBody>
      </p:sp>
    </p:spTree>
    <p:extLst>
      <p:ext uri="{BB962C8B-B14F-4D97-AF65-F5344CB8AC3E}">
        <p14:creationId xmlns:p14="http://schemas.microsoft.com/office/powerpoint/2010/main" val="172210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261433A-EA59-4878-A53E-C50FE4AB4490}"/>
              </a:ext>
            </a:extLst>
          </p:cNvPr>
          <p:cNvSpPr>
            <a:spLocks noGrp="1"/>
          </p:cNvSpPr>
          <p:nvPr>
            <p:ph type="sldNum" sz="quarter" idx="27"/>
          </p:nvPr>
        </p:nvSpPr>
        <p:spPr/>
        <p:txBody>
          <a:bodyPr/>
          <a:lstStyle/>
          <a:p>
            <a:fld id="{BBC51755-06F9-114F-B8FD-1A6D73E5B8FB}" type="slidenum">
              <a:rPr lang="es-ES" smtClean="0"/>
              <a:pPr/>
              <a:t>8</a:t>
            </a:fld>
            <a:endParaRPr lang="es-ES"/>
          </a:p>
        </p:txBody>
      </p:sp>
      <p:sp>
        <p:nvSpPr>
          <p:cNvPr id="3" name="Titre 2">
            <a:extLst>
              <a:ext uri="{FF2B5EF4-FFF2-40B4-BE49-F238E27FC236}">
                <a16:creationId xmlns:a16="http://schemas.microsoft.com/office/drawing/2014/main" id="{77112EB6-357E-4F2B-AE7B-D919ED554492}"/>
              </a:ext>
            </a:extLst>
          </p:cNvPr>
          <p:cNvSpPr>
            <a:spLocks noGrp="1"/>
          </p:cNvSpPr>
          <p:nvPr>
            <p:ph type="title"/>
          </p:nvPr>
        </p:nvSpPr>
        <p:spPr/>
        <p:txBody>
          <a:bodyPr/>
          <a:lstStyle/>
          <a:p>
            <a:r>
              <a:rPr lang="fr-FR" dirty="0"/>
              <a:t>Comment optimiser les indices stéréophoniques ?</a:t>
            </a:r>
          </a:p>
        </p:txBody>
      </p:sp>
      <p:sp>
        <p:nvSpPr>
          <p:cNvPr id="6" name="ZoneTexte 5">
            <a:extLst>
              <a:ext uri="{FF2B5EF4-FFF2-40B4-BE49-F238E27FC236}">
                <a16:creationId xmlns:a16="http://schemas.microsoft.com/office/drawing/2014/main" id="{F11BF70C-8550-4C38-88D5-FB780D9A007B}"/>
              </a:ext>
            </a:extLst>
          </p:cNvPr>
          <p:cNvSpPr txBox="1"/>
          <p:nvPr/>
        </p:nvSpPr>
        <p:spPr>
          <a:xfrm>
            <a:off x="1000125" y="2519595"/>
            <a:ext cx="10778978" cy="338554"/>
          </a:xfrm>
          <a:prstGeom prst="rect">
            <a:avLst/>
          </a:prstGeom>
          <a:noFill/>
        </p:spPr>
        <p:txBody>
          <a:bodyPr wrap="square" rtlCol="0">
            <a:spAutoFit/>
          </a:bodyPr>
          <a:lstStyle/>
          <a:p>
            <a:pPr marL="285750" indent="-285750">
              <a:buClr>
                <a:srgbClr val="CC0040"/>
              </a:buClr>
              <a:buFont typeface="Arial" panose="020B0604020202020204" pitchFamily="34" charset="0"/>
              <a:buChar char="•"/>
            </a:pPr>
            <a:r>
              <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Optimiser le fonctionnement naturel du cerveau  en restaurant les fréquences aigues (4/6/8 Hz)</a:t>
            </a:r>
          </a:p>
        </p:txBody>
      </p:sp>
      <p:sp>
        <p:nvSpPr>
          <p:cNvPr id="7" name="ZoneTexte 6">
            <a:extLst>
              <a:ext uri="{FF2B5EF4-FFF2-40B4-BE49-F238E27FC236}">
                <a16:creationId xmlns:a16="http://schemas.microsoft.com/office/drawing/2014/main" id="{50653D8E-C991-49A1-969C-8DC8230EF9E4}"/>
              </a:ext>
            </a:extLst>
          </p:cNvPr>
          <p:cNvSpPr txBox="1"/>
          <p:nvPr/>
        </p:nvSpPr>
        <p:spPr>
          <a:xfrm>
            <a:off x="1323491" y="2868627"/>
            <a:ext cx="9324975" cy="338554"/>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La correction des fréquence aigues favorise la </a:t>
            </a:r>
            <a:r>
              <a:rPr lang="fr-FR" sz="1600" b="1" dirty="0">
                <a:latin typeface="Open Sans" panose="020B0606030504020204" pitchFamily="34" charset="0"/>
                <a:ea typeface="Open Sans" panose="020B0606030504020204" pitchFamily="34" charset="0"/>
                <a:cs typeface="Open Sans" panose="020B0606030504020204" pitchFamily="34" charset="0"/>
              </a:rPr>
              <a:t>compréhension dans le bruit.</a:t>
            </a:r>
          </a:p>
        </p:txBody>
      </p:sp>
      <p:sp>
        <p:nvSpPr>
          <p:cNvPr id="8" name="ZoneTexte 7">
            <a:extLst>
              <a:ext uri="{FF2B5EF4-FFF2-40B4-BE49-F238E27FC236}">
                <a16:creationId xmlns:a16="http://schemas.microsoft.com/office/drawing/2014/main" id="{E6ACED53-17EA-46A3-B8B1-34C7A27931C5}"/>
              </a:ext>
            </a:extLst>
          </p:cNvPr>
          <p:cNvSpPr txBox="1"/>
          <p:nvPr/>
        </p:nvSpPr>
        <p:spPr>
          <a:xfrm>
            <a:off x="1000125" y="4349322"/>
            <a:ext cx="9324975" cy="338554"/>
          </a:xfrm>
          <a:prstGeom prst="rect">
            <a:avLst/>
          </a:prstGeom>
          <a:noFill/>
        </p:spPr>
        <p:txBody>
          <a:bodyPr wrap="square" rtlCol="0">
            <a:spAutoFit/>
          </a:bodyPr>
          <a:lstStyle/>
          <a:p>
            <a:pPr marL="285750" indent="-285750">
              <a:buClr>
                <a:srgbClr val="CC0040"/>
              </a:buClr>
              <a:buFont typeface="Arial" panose="020B0604020202020204" pitchFamily="34" charset="0"/>
              <a:buChar char="•"/>
            </a:pPr>
            <a:r>
              <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Equilibrer et affiner la sonie dans les situations sonores complexes</a:t>
            </a:r>
          </a:p>
        </p:txBody>
      </p:sp>
      <p:sp>
        <p:nvSpPr>
          <p:cNvPr id="9" name="ZoneTexte 8">
            <a:extLst>
              <a:ext uri="{FF2B5EF4-FFF2-40B4-BE49-F238E27FC236}">
                <a16:creationId xmlns:a16="http://schemas.microsoft.com/office/drawing/2014/main" id="{205E7BFC-9408-4B87-B1FF-658C41FC2608}"/>
              </a:ext>
            </a:extLst>
          </p:cNvPr>
          <p:cNvSpPr txBox="1"/>
          <p:nvPr/>
        </p:nvSpPr>
        <p:spPr>
          <a:xfrm>
            <a:off x="1238250" y="4675313"/>
            <a:ext cx="9324975" cy="584775"/>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Afin de compenser les imprécisions de nos mesures, et de favoriser la </a:t>
            </a:r>
            <a:r>
              <a:rPr lang="fr-FR" sz="1600" b="1" dirty="0">
                <a:latin typeface="Open Sans" panose="020B0606030504020204" pitchFamily="34" charset="0"/>
                <a:ea typeface="Open Sans" panose="020B0606030504020204" pitchFamily="34" charset="0"/>
                <a:cs typeface="Open Sans" panose="020B0606030504020204" pitchFamily="34" charset="0"/>
              </a:rPr>
              <a:t>localisation</a:t>
            </a:r>
            <a:r>
              <a:rPr lang="fr-FR" sz="1600" dirty="0">
                <a:latin typeface="Open Sans" panose="020B0606030504020204" pitchFamily="34" charset="0"/>
                <a:ea typeface="Open Sans" panose="020B0606030504020204" pitchFamily="34" charset="0"/>
                <a:cs typeface="Open Sans" panose="020B0606030504020204" pitchFamily="34" charset="0"/>
              </a:rPr>
              <a:t> et le </a:t>
            </a:r>
            <a:r>
              <a:rPr lang="fr-FR" sz="1600" u="sng" dirty="0">
                <a:latin typeface="Open Sans" panose="020B0606030504020204" pitchFamily="34" charset="0"/>
                <a:ea typeface="Open Sans" panose="020B0606030504020204" pitchFamily="34" charset="0"/>
                <a:cs typeface="Open Sans" panose="020B0606030504020204" pitchFamily="34" charset="0"/>
              </a:rPr>
              <a:t>démasquage binaural.</a:t>
            </a:r>
          </a:p>
        </p:txBody>
      </p:sp>
      <p:sp>
        <p:nvSpPr>
          <p:cNvPr id="10" name="ZoneTexte 9">
            <a:extLst>
              <a:ext uri="{FF2B5EF4-FFF2-40B4-BE49-F238E27FC236}">
                <a16:creationId xmlns:a16="http://schemas.microsoft.com/office/drawing/2014/main" id="{817D6560-7E7F-4C73-9A44-B011B68BCCCC}"/>
              </a:ext>
            </a:extLst>
          </p:cNvPr>
          <p:cNvSpPr txBox="1"/>
          <p:nvPr/>
        </p:nvSpPr>
        <p:spPr>
          <a:xfrm>
            <a:off x="1000125" y="3424200"/>
            <a:ext cx="9324975" cy="338554"/>
          </a:xfrm>
          <a:prstGeom prst="rect">
            <a:avLst/>
          </a:prstGeom>
          <a:noFill/>
        </p:spPr>
        <p:txBody>
          <a:bodyPr wrap="square" rtlCol="0">
            <a:spAutoFit/>
          </a:bodyPr>
          <a:lstStyle/>
          <a:p>
            <a:pPr marL="285750" indent="-285750">
              <a:buClr>
                <a:srgbClr val="CC0040"/>
              </a:buClr>
              <a:buFont typeface="Arial" panose="020B0604020202020204" pitchFamily="34" charset="0"/>
              <a:buChar char="•"/>
            </a:pPr>
            <a:r>
              <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Mesurer les niveaux d’écoute inconfortables (UCL)</a:t>
            </a:r>
          </a:p>
        </p:txBody>
      </p:sp>
      <p:sp>
        <p:nvSpPr>
          <p:cNvPr id="11" name="ZoneTexte 10">
            <a:extLst>
              <a:ext uri="{FF2B5EF4-FFF2-40B4-BE49-F238E27FC236}">
                <a16:creationId xmlns:a16="http://schemas.microsoft.com/office/drawing/2014/main" id="{CCF8A28C-7A97-4ECD-B148-F0EA0B2BA97E}"/>
              </a:ext>
            </a:extLst>
          </p:cNvPr>
          <p:cNvSpPr txBox="1"/>
          <p:nvPr/>
        </p:nvSpPr>
        <p:spPr>
          <a:xfrm>
            <a:off x="1238250" y="3750191"/>
            <a:ext cx="9324975" cy="584775"/>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Choisir des méthodologies de réglage en adéquation afin de </a:t>
            </a:r>
            <a:r>
              <a:rPr lang="fr-FR" sz="1600" b="1" dirty="0">
                <a:latin typeface="Open Sans" panose="020B0606030504020204" pitchFamily="34" charset="0"/>
                <a:ea typeface="Open Sans" panose="020B0606030504020204" pitchFamily="34" charset="0"/>
                <a:cs typeface="Open Sans" panose="020B0606030504020204" pitchFamily="34" charset="0"/>
              </a:rPr>
              <a:t>respecter la dynamique résiduelle</a:t>
            </a:r>
            <a:r>
              <a:rPr lang="fr-FR" sz="1600" dirty="0">
                <a:latin typeface="Open Sans" panose="020B0606030504020204" pitchFamily="34" charset="0"/>
                <a:ea typeface="Open Sans" panose="020B0606030504020204" pitchFamily="34" charset="0"/>
                <a:cs typeface="Open Sans" panose="020B0606030504020204" pitchFamily="34" charset="0"/>
              </a:rPr>
              <a:t>.</a:t>
            </a:r>
          </a:p>
        </p:txBody>
      </p:sp>
      <p:sp>
        <p:nvSpPr>
          <p:cNvPr id="12" name="ZoneTexte 11">
            <a:extLst>
              <a:ext uri="{FF2B5EF4-FFF2-40B4-BE49-F238E27FC236}">
                <a16:creationId xmlns:a16="http://schemas.microsoft.com/office/drawing/2014/main" id="{E6A21FB7-5661-4F76-B1D6-DCD51F804826}"/>
              </a:ext>
            </a:extLst>
          </p:cNvPr>
          <p:cNvSpPr txBox="1"/>
          <p:nvPr/>
        </p:nvSpPr>
        <p:spPr>
          <a:xfrm>
            <a:off x="1000125" y="1512402"/>
            <a:ext cx="9324975" cy="338554"/>
          </a:xfrm>
          <a:prstGeom prst="rect">
            <a:avLst/>
          </a:prstGeom>
          <a:noFill/>
        </p:spPr>
        <p:txBody>
          <a:bodyPr wrap="square" rtlCol="0">
            <a:spAutoFit/>
          </a:bodyPr>
          <a:lstStyle/>
          <a:p>
            <a:pPr marL="285750" indent="-285750">
              <a:buClr>
                <a:srgbClr val="CC0040"/>
              </a:buClr>
              <a:buFont typeface="Arial" panose="020B0604020202020204" pitchFamily="34" charset="0"/>
              <a:buChar char="•"/>
            </a:pPr>
            <a:r>
              <a:rPr lang="fr-FR" sz="1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Choisir la bonne technologie</a:t>
            </a:r>
          </a:p>
        </p:txBody>
      </p:sp>
      <p:sp>
        <p:nvSpPr>
          <p:cNvPr id="13" name="ZoneTexte 12">
            <a:extLst>
              <a:ext uri="{FF2B5EF4-FFF2-40B4-BE49-F238E27FC236}">
                <a16:creationId xmlns:a16="http://schemas.microsoft.com/office/drawing/2014/main" id="{9CA22B3A-41B4-41EC-B35E-8F31F887E876}"/>
              </a:ext>
            </a:extLst>
          </p:cNvPr>
          <p:cNvSpPr txBox="1"/>
          <p:nvPr/>
        </p:nvSpPr>
        <p:spPr>
          <a:xfrm>
            <a:off x="1323491" y="1813042"/>
            <a:ext cx="9324975" cy="584775"/>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Orienter le choix du patient vers les technologies qui optimisent le fonctionnement naturel du cerveau quand cela s’avère utile.</a:t>
            </a:r>
          </a:p>
        </p:txBody>
      </p:sp>
    </p:spTree>
    <p:extLst>
      <p:ext uri="{BB962C8B-B14F-4D97-AF65-F5344CB8AC3E}">
        <p14:creationId xmlns:p14="http://schemas.microsoft.com/office/powerpoint/2010/main" val="338849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BD79F7D-B754-442F-B3B2-C5C3AD3A152E}"/>
              </a:ext>
            </a:extLst>
          </p:cNvPr>
          <p:cNvSpPr>
            <a:spLocks noGrp="1"/>
          </p:cNvSpPr>
          <p:nvPr>
            <p:ph type="sldNum" sz="quarter" idx="27"/>
          </p:nvPr>
        </p:nvSpPr>
        <p:spPr/>
        <p:txBody>
          <a:bodyPr/>
          <a:lstStyle/>
          <a:p>
            <a:fld id="{BBC51755-06F9-114F-B8FD-1A6D73E5B8FB}" type="slidenum">
              <a:rPr lang="es-ES" smtClean="0"/>
              <a:pPr/>
              <a:t>9</a:t>
            </a:fld>
            <a:endParaRPr lang="es-ES"/>
          </a:p>
        </p:txBody>
      </p:sp>
      <p:sp>
        <p:nvSpPr>
          <p:cNvPr id="3" name="Titre 2">
            <a:extLst>
              <a:ext uri="{FF2B5EF4-FFF2-40B4-BE49-F238E27FC236}">
                <a16:creationId xmlns:a16="http://schemas.microsoft.com/office/drawing/2014/main" id="{E2F35683-BFF5-465F-8F21-E9E24CA22A88}"/>
              </a:ext>
            </a:extLst>
          </p:cNvPr>
          <p:cNvSpPr>
            <a:spLocks noGrp="1"/>
          </p:cNvSpPr>
          <p:nvPr>
            <p:ph type="title"/>
          </p:nvPr>
        </p:nvSpPr>
        <p:spPr/>
        <p:txBody>
          <a:bodyPr/>
          <a:lstStyle/>
          <a:p>
            <a:r>
              <a:rPr lang="fr-FR" sz="2800" dirty="0"/>
              <a:t>Un stéréo-équilibrage avec un seul HP et un signal continu</a:t>
            </a:r>
            <a:endParaRPr lang="fr-FR" dirty="0"/>
          </a:p>
        </p:txBody>
      </p:sp>
      <p:sp>
        <p:nvSpPr>
          <p:cNvPr id="6" name="Espace réservé du contenu 2">
            <a:extLst>
              <a:ext uri="{FF2B5EF4-FFF2-40B4-BE49-F238E27FC236}">
                <a16:creationId xmlns:a16="http://schemas.microsoft.com/office/drawing/2014/main" id="{4D5AC7EC-F27C-48DC-A71E-167A7C3F0E1B}"/>
              </a:ext>
            </a:extLst>
          </p:cNvPr>
          <p:cNvSpPr txBox="1">
            <a:spLocks/>
          </p:cNvSpPr>
          <p:nvPr/>
        </p:nvSpPr>
        <p:spPr>
          <a:xfrm>
            <a:off x="1514474" y="1253331"/>
            <a:ext cx="10515600" cy="4351338"/>
          </a:xfrm>
          <a:prstGeom prst="rect">
            <a:avLst/>
          </a:prstGeom>
        </p:spPr>
        <p:txBody>
          <a:bodyPr>
            <a:normAutofit/>
          </a:bodyPr>
          <a:lstStyle>
            <a:lvl1pPr marL="0" indent="0" algn="l" defTabSz="1219170" rtl="0" eaLnBrk="1" latinLnBrk="0" hangingPunct="1">
              <a:lnSpc>
                <a:spcPct val="100000"/>
              </a:lnSpc>
              <a:spcBef>
                <a:spcPts val="667"/>
              </a:spcBef>
              <a:buClr>
                <a:schemeClr val="accent1"/>
              </a:buClr>
              <a:buFont typeface="Tipo de letra del sistema"/>
              <a:buNone/>
              <a:defRPr sz="133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fr-FR" sz="2800" dirty="0"/>
          </a:p>
          <a:p>
            <a:r>
              <a:rPr lang="fr-FR" sz="1600" b="1" dirty="0"/>
              <a:t>Utilisation de plusieurs HP :</a:t>
            </a:r>
          </a:p>
          <a:p>
            <a:pPr marL="457200" lvl="1" indent="0">
              <a:buFont typeface="Arial" panose="020B0604020202020204" pitchFamily="34" charset="0"/>
              <a:buNone/>
            </a:pPr>
            <a:r>
              <a:rPr lang="fr-FR" sz="1600" dirty="0">
                <a:latin typeface="Open Sans" panose="020B0606030504020204" pitchFamily="34" charset="0"/>
                <a:ea typeface="Open Sans" panose="020B0606030504020204" pitchFamily="34" charset="0"/>
                <a:cs typeface="Open Sans" panose="020B0606030504020204" pitchFamily="34" charset="0"/>
              </a:rPr>
              <a:t>=&gt; Effet délétère des compressions WDRC qui gomment les ILD</a:t>
            </a:r>
          </a:p>
          <a:p>
            <a:pPr marL="457200" lvl="1" indent="0">
              <a:buFont typeface="Arial" panose="020B0604020202020204" pitchFamily="34" charset="0"/>
              <a:buNone/>
            </a:pPr>
            <a:r>
              <a:rPr lang="fr-FR" sz="1600" dirty="0">
                <a:latin typeface="Open Sans" panose="020B0606030504020204" pitchFamily="34" charset="0"/>
                <a:ea typeface="Open Sans" panose="020B0606030504020204" pitchFamily="34" charset="0"/>
                <a:cs typeface="Open Sans" panose="020B0606030504020204" pitchFamily="34" charset="0"/>
              </a:rPr>
              <a:t>=&gt; Effet délétère des microphones directionnels adaptatifs </a:t>
            </a:r>
          </a:p>
          <a:p>
            <a:pPr lvl="1"/>
            <a:endParaRPr lang="fr-FR" sz="1600" dirty="0">
              <a:latin typeface="Open Sans" panose="020B0606030504020204" pitchFamily="34" charset="0"/>
              <a:ea typeface="Open Sans" panose="020B0606030504020204" pitchFamily="34" charset="0"/>
              <a:cs typeface="Open Sans" panose="020B0606030504020204" pitchFamily="34" charset="0"/>
            </a:endParaRPr>
          </a:p>
          <a:p>
            <a:r>
              <a:rPr lang="fr-FR" sz="1600" b="1" dirty="0"/>
              <a:t>Utilisation d’un signal discontinu ou pulsé :</a:t>
            </a:r>
          </a:p>
          <a:p>
            <a:r>
              <a:rPr lang="fr-FR" sz="1600" dirty="0"/>
              <a:t>        =&gt; la localisation se fera sur le ∆t entre les 2 oreilles et l’analyse de la sonie sera impossible</a:t>
            </a:r>
          </a:p>
          <a:p>
            <a:pPr marL="457200" lvl="1" indent="0">
              <a:buFont typeface="Arial" panose="020B0604020202020204" pitchFamily="34" charset="0"/>
              <a:buNone/>
            </a:pPr>
            <a:endParaRPr lang="fr-FR" sz="1900" dirty="0"/>
          </a:p>
        </p:txBody>
      </p:sp>
      <p:sp>
        <p:nvSpPr>
          <p:cNvPr id="8" name="Rectangle 7">
            <a:extLst>
              <a:ext uri="{FF2B5EF4-FFF2-40B4-BE49-F238E27FC236}">
                <a16:creationId xmlns:a16="http://schemas.microsoft.com/office/drawing/2014/main" id="{6DF16EED-E472-474B-BECA-E39BC8DD7057}"/>
              </a:ext>
            </a:extLst>
          </p:cNvPr>
          <p:cNvSpPr/>
          <p:nvPr/>
        </p:nvSpPr>
        <p:spPr>
          <a:xfrm>
            <a:off x="838200" y="4672810"/>
            <a:ext cx="10515600" cy="58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 name="Flèche : droite 9">
            <a:extLst>
              <a:ext uri="{FF2B5EF4-FFF2-40B4-BE49-F238E27FC236}">
                <a16:creationId xmlns:a16="http://schemas.microsoft.com/office/drawing/2014/main" id="{8744B32C-444B-4F98-9BF9-34249FCFC33A}"/>
              </a:ext>
            </a:extLst>
          </p:cNvPr>
          <p:cNvSpPr/>
          <p:nvPr/>
        </p:nvSpPr>
        <p:spPr>
          <a:xfrm>
            <a:off x="1157286" y="4718536"/>
            <a:ext cx="714375" cy="514350"/>
          </a:xfrm>
          <a:prstGeom prst="rightArrow">
            <a:avLst/>
          </a:prstGeom>
          <a:solidFill>
            <a:srgbClr val="CC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10">
            <a:extLst>
              <a:ext uri="{FF2B5EF4-FFF2-40B4-BE49-F238E27FC236}">
                <a16:creationId xmlns:a16="http://schemas.microsoft.com/office/drawing/2014/main" id="{2FE2050F-102F-4810-A7BA-ACDBED937904}"/>
              </a:ext>
            </a:extLst>
          </p:cNvPr>
          <p:cNvSpPr txBox="1"/>
          <p:nvPr/>
        </p:nvSpPr>
        <p:spPr>
          <a:xfrm>
            <a:off x="1990724" y="4806434"/>
            <a:ext cx="8819343" cy="338554"/>
          </a:xfrm>
          <a:prstGeom prst="rect">
            <a:avLst/>
          </a:prstGeom>
          <a:noFill/>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L’utilisation de plusieurs HP ne fonctionne pas sur des patients nouvellement appareillés</a:t>
            </a:r>
          </a:p>
        </p:txBody>
      </p:sp>
      <p:sp>
        <p:nvSpPr>
          <p:cNvPr id="4" name="Rectangle : coins arrondis 3">
            <a:extLst>
              <a:ext uri="{FF2B5EF4-FFF2-40B4-BE49-F238E27FC236}">
                <a16:creationId xmlns:a16="http://schemas.microsoft.com/office/drawing/2014/main" id="{B4198659-8C5A-4B36-B03D-53FA8E3F5508}"/>
              </a:ext>
            </a:extLst>
          </p:cNvPr>
          <p:cNvSpPr/>
          <p:nvPr/>
        </p:nvSpPr>
        <p:spPr>
          <a:xfrm>
            <a:off x="971241" y="1735914"/>
            <a:ext cx="543232" cy="3185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Open Sans" panose="020B0606030504020204" pitchFamily="34" charset="0"/>
                <a:ea typeface="Open Sans" panose="020B0606030504020204" pitchFamily="34" charset="0"/>
                <a:cs typeface="Open Sans" panose="020B0606030504020204" pitchFamily="34" charset="0"/>
              </a:rPr>
              <a:t>SI</a:t>
            </a:r>
          </a:p>
        </p:txBody>
      </p:sp>
      <p:sp>
        <p:nvSpPr>
          <p:cNvPr id="12" name="Rectangle : coins arrondis 11">
            <a:extLst>
              <a:ext uri="{FF2B5EF4-FFF2-40B4-BE49-F238E27FC236}">
                <a16:creationId xmlns:a16="http://schemas.microsoft.com/office/drawing/2014/main" id="{9E42B9DE-2076-4487-AE02-8367622763B6}"/>
              </a:ext>
            </a:extLst>
          </p:cNvPr>
          <p:cNvSpPr/>
          <p:nvPr/>
        </p:nvSpPr>
        <p:spPr>
          <a:xfrm>
            <a:off x="975479" y="2971951"/>
            <a:ext cx="543232" cy="3185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Open Sans" panose="020B0606030504020204" pitchFamily="34" charset="0"/>
                <a:ea typeface="Open Sans" panose="020B0606030504020204" pitchFamily="34" charset="0"/>
                <a:cs typeface="Open Sans" panose="020B0606030504020204" pitchFamily="34" charset="0"/>
              </a:rPr>
              <a:t>SI</a:t>
            </a:r>
          </a:p>
        </p:txBody>
      </p:sp>
    </p:spTree>
    <p:extLst>
      <p:ext uri="{BB962C8B-B14F-4D97-AF65-F5344CB8AC3E}">
        <p14:creationId xmlns:p14="http://schemas.microsoft.com/office/powerpoint/2010/main" val="4092912050"/>
      </p:ext>
    </p:extLst>
  </p:cSld>
  <p:clrMapOvr>
    <a:masterClrMapping/>
  </p:clrMapOvr>
</p:sld>
</file>

<file path=ppt/theme/theme1.xml><?xml version="1.0" encoding="utf-8"?>
<a:theme xmlns:a="http://schemas.openxmlformats.org/drawingml/2006/main" name="Content_slides">
  <a:themeElements>
    <a:clrScheme name="Amplifon Colours">
      <a:dk1>
        <a:srgbClr val="222222"/>
      </a:dk1>
      <a:lt1>
        <a:srgbClr val="FFFFFF"/>
      </a:lt1>
      <a:dk2>
        <a:srgbClr val="888888"/>
      </a:dk2>
      <a:lt2>
        <a:srgbClr val="EDEDED"/>
      </a:lt2>
      <a:accent1>
        <a:srgbClr val="C4003E"/>
      </a:accent1>
      <a:accent2>
        <a:srgbClr val="888888"/>
      </a:accent2>
      <a:accent3>
        <a:srgbClr val="BDBDBD"/>
      </a:accent3>
      <a:accent4>
        <a:srgbClr val="222222"/>
      </a:accent4>
      <a:accent5>
        <a:srgbClr val="EDEDED"/>
      </a:accent5>
      <a:accent6>
        <a:srgbClr val="FFFFFF"/>
      </a:accent6>
      <a:hlink>
        <a:srgbClr val="C5003E"/>
      </a:hlink>
      <a:folHlink>
        <a:srgbClr val="8888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931_Mooney_PPTCorporate_Template" id="{E5434973-44E8-234D-B84B-2824C9703D7D}" vid="{DEDDB386-CA14-FF48-9DE2-A58479EB4AAB}"/>
    </a:ext>
  </a:extLst>
</a:theme>
</file>

<file path=ppt/theme/theme2.xml><?xml version="1.0" encoding="utf-8"?>
<a:theme xmlns:a="http://schemas.openxmlformats.org/drawingml/2006/main" name="Covers">
  <a:themeElements>
    <a:clrScheme name="Amplifon Colours">
      <a:dk1>
        <a:srgbClr val="222222"/>
      </a:dk1>
      <a:lt1>
        <a:srgbClr val="FFFFFF"/>
      </a:lt1>
      <a:dk2>
        <a:srgbClr val="888888"/>
      </a:dk2>
      <a:lt2>
        <a:srgbClr val="EDEDED"/>
      </a:lt2>
      <a:accent1>
        <a:srgbClr val="C4003E"/>
      </a:accent1>
      <a:accent2>
        <a:srgbClr val="888888"/>
      </a:accent2>
      <a:accent3>
        <a:srgbClr val="BDBDBD"/>
      </a:accent3>
      <a:accent4>
        <a:srgbClr val="222222"/>
      </a:accent4>
      <a:accent5>
        <a:srgbClr val="EDEDED"/>
      </a:accent5>
      <a:accent6>
        <a:srgbClr val="FFFFFF"/>
      </a:accent6>
      <a:hlink>
        <a:srgbClr val="C5003E"/>
      </a:hlink>
      <a:folHlink>
        <a:srgbClr val="8888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931_Mooney_PPTCorporate_Template" id="{E5434973-44E8-234D-B84B-2824C9703D7D}" vid="{DEDDB386-CA14-FF48-9DE2-A58479EB4AA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b3fc0f-f7b8-4db0-90ab-ec31e5d0d5ae" xsi:nil="true"/>
    <lcf76f155ced4ddcb4097134ff3c332f xmlns="3783d808-f01c-4ed2-bf12-003ff657f76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A3C0BD3E72F047864F820F033E1157" ma:contentTypeVersion="16" ma:contentTypeDescription="Crée un document." ma:contentTypeScope="" ma:versionID="928f1b6b2873726623483d813ee0fe79">
  <xsd:schema xmlns:xsd="http://www.w3.org/2001/XMLSchema" xmlns:xs="http://www.w3.org/2001/XMLSchema" xmlns:p="http://schemas.microsoft.com/office/2006/metadata/properties" xmlns:ns2="70b3fc0f-f7b8-4db0-90ab-ec31e5d0d5ae" xmlns:ns3="3783d808-f01c-4ed2-bf12-003ff657f760" targetNamespace="http://schemas.microsoft.com/office/2006/metadata/properties" ma:root="true" ma:fieldsID="bc1a2a69cc5c6d7a59855cd891bf9468" ns2:_="" ns3:_="">
    <xsd:import namespace="70b3fc0f-f7b8-4db0-90ab-ec31e5d0d5ae"/>
    <xsd:import namespace="3783d808-f01c-4ed2-bf12-003ff657f7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3fc0f-f7b8-4db0-90ab-ec31e5d0d5a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83ad10ae-9895-4a10-b459-85e1732f6a69}" ma:internalName="TaxCatchAll" ma:showField="CatchAllData" ma:web="70b3fc0f-f7b8-4db0-90ab-ec31e5d0d5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83d808-f01c-4ed2-bf12-003ff657f7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8dcf745-85eb-415f-9bb1-e8905f13492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9D8DDC-7F7B-4A43-A9D6-6852189FA19D}">
  <ds:schemaRefs>
    <ds:schemaRef ds:uri="http://schemas.microsoft.com/office/2006/metadata/properties"/>
    <ds:schemaRef ds:uri="http://schemas.microsoft.com/office/infopath/2007/PartnerControls"/>
    <ds:schemaRef ds:uri="70b3fc0f-f7b8-4db0-90ab-ec31e5d0d5ae"/>
    <ds:schemaRef ds:uri="3783d808-f01c-4ed2-bf12-003ff657f760"/>
  </ds:schemaRefs>
</ds:datastoreItem>
</file>

<file path=customXml/itemProps2.xml><?xml version="1.0" encoding="utf-8"?>
<ds:datastoreItem xmlns:ds="http://schemas.openxmlformats.org/officeDocument/2006/customXml" ds:itemID="{36925AE4-D8F6-4D98-9C16-00B1214EF931}">
  <ds:schemaRefs>
    <ds:schemaRef ds:uri="http://schemas.microsoft.com/sharepoint/v3/contenttype/forms"/>
  </ds:schemaRefs>
</ds:datastoreItem>
</file>

<file path=customXml/itemProps3.xml><?xml version="1.0" encoding="utf-8"?>
<ds:datastoreItem xmlns:ds="http://schemas.openxmlformats.org/officeDocument/2006/customXml" ds:itemID="{A5729CED-0371-4DE7-961D-2C0DE41BA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b3fc0f-f7b8-4db0-90ab-ec31e5d0d5ae"/>
    <ds:schemaRef ds:uri="3783d808-f01c-4ed2-bf12-003ff657f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TotalTime>
  <Words>872</Words>
  <Application>Microsoft Office PowerPoint</Application>
  <PresentationFormat>Grand écran</PresentationFormat>
  <Paragraphs>127</Paragraphs>
  <Slides>16</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16</vt:i4>
      </vt:variant>
    </vt:vector>
  </HeadingPairs>
  <TitlesOfParts>
    <vt:vector size="24" baseType="lpstr">
      <vt:lpstr>Arial</vt:lpstr>
      <vt:lpstr>Calibri</vt:lpstr>
      <vt:lpstr>Font di sistema</vt:lpstr>
      <vt:lpstr>Open Sans</vt:lpstr>
      <vt:lpstr>Tipo de letra del sistema</vt:lpstr>
      <vt:lpstr>Value Sans Pro</vt:lpstr>
      <vt:lpstr>Content_slides</vt:lpstr>
      <vt:lpstr>Covers</vt:lpstr>
      <vt:lpstr>Stéréophonie et stéréo-équilibrage</vt:lpstr>
      <vt:lpstr>Présentation PowerPoint</vt:lpstr>
      <vt:lpstr>Appareillage – Différence Interaurale</vt:lpstr>
      <vt:lpstr>Appareillage – Différence Interaurale</vt:lpstr>
      <vt:lpstr>Appareillage - Seuils</vt:lpstr>
      <vt:lpstr>Appareillage - Directivité</vt:lpstr>
      <vt:lpstr>Présentation PowerPoint</vt:lpstr>
      <vt:lpstr>Comment optimiser les indices stéréophoniques ?</vt:lpstr>
      <vt:lpstr>Un stéréo-équilibrage avec un seul HP et un signal continu</vt:lpstr>
      <vt:lpstr>Le stéréo-équilibrage Amplifon</vt:lpstr>
      <vt:lpstr>Présentation PowerPoint</vt:lpstr>
      <vt:lpstr>Etude BIG DATA Amplifon </vt:lpstr>
      <vt:lpstr>Résultat sur la prédiction de la compréhension dans le bruit - appareillé : SHAP</vt:lpstr>
      <vt:lpstr>Résultat sur la prédiction du SPIN appareillé : SHAP</vt:lpstr>
      <vt:lpstr>Présentation PowerPoint</vt:lpstr>
      <vt:lpstr>Le stéréo-équilibrage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Créa AX</dc:title>
  <dc:creator>Julie Rousson</dc:creator>
  <cp:lastModifiedBy>Clément Piveteau</cp:lastModifiedBy>
  <cp:revision>11</cp:revision>
  <dcterms:created xsi:type="dcterms:W3CDTF">2022-01-20T10:00:05Z</dcterms:created>
  <dcterms:modified xsi:type="dcterms:W3CDTF">2023-06-20T09:27:27Z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0x010100F30426BDD1351D47BB7677A91643C280</vt:lpwstr>
  </property>
  <property fmtid="{D5CDD505-2E9C-101B-9397-08002B2CF9AE}" pid="3" name="MediaServiceImageTags">
    <vt:lpwstr/>
  </property>
</Properties>
</file>